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3662" r:id="rId5"/>
    <p:sldId id="3655" r:id="rId6"/>
    <p:sldId id="3656" r:id="rId7"/>
    <p:sldId id="3657" r:id="rId8"/>
    <p:sldId id="3658" r:id="rId9"/>
    <p:sldId id="3659" r:id="rId10"/>
    <p:sldId id="3663" r:id="rId11"/>
    <p:sldId id="3664" r:id="rId12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1E2D"/>
    <a:srgbClr val="444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7AAF6-5C13-4870-A366-C55109B25B7B}" v="8" dt="2024-07-31T19:24:27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yler Martin" userId="8348d784-cb7d-4140-bda5-ee506bddf6f0" providerId="ADAL" clId="{B41A7CDE-AB5F-4FB8-B09B-EC1843801A67}"/>
    <pc:docChg chg="modSld">
      <pc:chgData name="Tyler Martin" userId="8348d784-cb7d-4140-bda5-ee506bddf6f0" providerId="ADAL" clId="{B41A7CDE-AB5F-4FB8-B09B-EC1843801A67}" dt="2024-06-03T19:07:26.588" v="67" actId="1076"/>
      <pc:docMkLst>
        <pc:docMk/>
      </pc:docMkLst>
      <pc:sldChg chg="addSp modSp mod">
        <pc:chgData name="Tyler Martin" userId="8348d784-cb7d-4140-bda5-ee506bddf6f0" providerId="ADAL" clId="{B41A7CDE-AB5F-4FB8-B09B-EC1843801A67}" dt="2024-05-21T15:15:59.175" v="28"/>
        <pc:sldMkLst>
          <pc:docMk/>
          <pc:sldMk cId="994812169" sldId="3655"/>
        </pc:sldMkLst>
        <pc:spChg chg="mod">
          <ac:chgData name="Tyler Martin" userId="8348d784-cb7d-4140-bda5-ee506bddf6f0" providerId="ADAL" clId="{B41A7CDE-AB5F-4FB8-B09B-EC1843801A67}" dt="2024-05-21T15:15:44.421" v="27" actId="20577"/>
          <ac:spMkLst>
            <pc:docMk/>
            <pc:sldMk cId="994812169" sldId="3655"/>
            <ac:spMk id="6" creationId="{4C366F15-22DC-167F-DE20-336822A2B6CD}"/>
          </ac:spMkLst>
        </pc:spChg>
        <pc:spChg chg="mod">
          <ac:chgData name="Tyler Martin" userId="8348d784-cb7d-4140-bda5-ee506bddf6f0" providerId="ADAL" clId="{B41A7CDE-AB5F-4FB8-B09B-EC1843801A67}" dt="2024-05-21T15:14:40.779" v="3"/>
          <ac:spMkLst>
            <pc:docMk/>
            <pc:sldMk cId="994812169" sldId="3655"/>
            <ac:spMk id="11" creationId="{C0808654-9928-E941-BDE0-7E51D0B0DFAF}"/>
          </ac:spMkLst>
        </pc:spChg>
        <pc:spChg chg="mod">
          <ac:chgData name="Tyler Martin" userId="8348d784-cb7d-4140-bda5-ee506bddf6f0" providerId="ADAL" clId="{B41A7CDE-AB5F-4FB8-B09B-EC1843801A67}" dt="2024-05-21T15:15:59.175" v="28"/>
          <ac:spMkLst>
            <pc:docMk/>
            <pc:sldMk cId="994812169" sldId="3655"/>
            <ac:spMk id="13" creationId="{B6FBAE6B-D5FB-FD48-B333-22F0F5361118}"/>
          </ac:spMkLst>
        </pc:spChg>
        <pc:picChg chg="add mod">
          <ac:chgData name="Tyler Martin" userId="8348d784-cb7d-4140-bda5-ee506bddf6f0" providerId="ADAL" clId="{B41A7CDE-AB5F-4FB8-B09B-EC1843801A67}" dt="2024-05-21T15:14:22.151" v="2" actId="1076"/>
          <ac:picMkLst>
            <pc:docMk/>
            <pc:sldMk cId="994812169" sldId="3655"/>
            <ac:picMk id="3" creationId="{DE551763-28FF-4798-5EB0-A0A59D88612B}"/>
          </ac:picMkLst>
        </pc:picChg>
      </pc:sldChg>
      <pc:sldChg chg="addSp modSp mod">
        <pc:chgData name="Tyler Martin" userId="8348d784-cb7d-4140-bda5-ee506bddf6f0" providerId="ADAL" clId="{B41A7CDE-AB5F-4FB8-B09B-EC1843801A67}" dt="2024-06-03T19:07:26.588" v="67" actId="1076"/>
        <pc:sldMkLst>
          <pc:docMk/>
          <pc:sldMk cId="2124097629" sldId="3656"/>
        </pc:sldMkLst>
        <pc:spChg chg="mod">
          <ac:chgData name="Tyler Martin" userId="8348d784-cb7d-4140-bda5-ee506bddf6f0" providerId="ADAL" clId="{B41A7CDE-AB5F-4FB8-B09B-EC1843801A67}" dt="2024-06-03T19:07:00.791" v="63"/>
          <ac:spMkLst>
            <pc:docMk/>
            <pc:sldMk cId="2124097629" sldId="3656"/>
            <ac:spMk id="11" creationId="{C0808654-9928-E941-BDE0-7E51D0B0DFAF}"/>
          </ac:spMkLst>
        </pc:spChg>
        <pc:spChg chg="mod">
          <ac:chgData name="Tyler Martin" userId="8348d784-cb7d-4140-bda5-ee506bddf6f0" providerId="ADAL" clId="{B41A7CDE-AB5F-4FB8-B09B-EC1843801A67}" dt="2024-06-03T19:07:10.392" v="64"/>
          <ac:spMkLst>
            <pc:docMk/>
            <pc:sldMk cId="2124097629" sldId="3656"/>
            <ac:spMk id="13" creationId="{B6FBAE6B-D5FB-FD48-B333-22F0F5361118}"/>
          </ac:spMkLst>
        </pc:spChg>
        <pc:picChg chg="add mod">
          <ac:chgData name="Tyler Martin" userId="8348d784-cb7d-4140-bda5-ee506bddf6f0" providerId="ADAL" clId="{B41A7CDE-AB5F-4FB8-B09B-EC1843801A67}" dt="2024-06-03T19:07:26.588" v="67" actId="1076"/>
          <ac:picMkLst>
            <pc:docMk/>
            <pc:sldMk cId="2124097629" sldId="3656"/>
            <ac:picMk id="3" creationId="{31FF6F63-E10D-8939-9701-95CD45727DE3}"/>
          </ac:picMkLst>
        </pc:picChg>
      </pc:sldChg>
      <pc:sldChg chg="addSp modSp mod">
        <pc:chgData name="Tyler Martin" userId="8348d784-cb7d-4140-bda5-ee506bddf6f0" providerId="ADAL" clId="{B41A7CDE-AB5F-4FB8-B09B-EC1843801A67}" dt="2024-05-21T15:17:39.895" v="40" actId="20577"/>
        <pc:sldMkLst>
          <pc:docMk/>
          <pc:sldMk cId="3090508260" sldId="3657"/>
        </pc:sldMkLst>
        <pc:spChg chg="mod">
          <ac:chgData name="Tyler Martin" userId="8348d784-cb7d-4140-bda5-ee506bddf6f0" providerId="ADAL" clId="{B41A7CDE-AB5F-4FB8-B09B-EC1843801A67}" dt="2024-05-21T15:17:26.263" v="37" actId="20577"/>
          <ac:spMkLst>
            <pc:docMk/>
            <pc:sldMk cId="3090508260" sldId="3657"/>
            <ac:spMk id="11" creationId="{C0808654-9928-E941-BDE0-7E51D0B0DFAF}"/>
          </ac:spMkLst>
        </pc:spChg>
        <pc:spChg chg="mod">
          <ac:chgData name="Tyler Martin" userId="8348d784-cb7d-4140-bda5-ee506bddf6f0" providerId="ADAL" clId="{B41A7CDE-AB5F-4FB8-B09B-EC1843801A67}" dt="2024-05-21T15:17:39.895" v="40" actId="20577"/>
          <ac:spMkLst>
            <pc:docMk/>
            <pc:sldMk cId="3090508260" sldId="3657"/>
            <ac:spMk id="13" creationId="{B6FBAE6B-D5FB-FD48-B333-22F0F5361118}"/>
          </ac:spMkLst>
        </pc:spChg>
        <pc:picChg chg="add mod">
          <ac:chgData name="Tyler Martin" userId="8348d784-cb7d-4140-bda5-ee506bddf6f0" providerId="ADAL" clId="{B41A7CDE-AB5F-4FB8-B09B-EC1843801A67}" dt="2024-05-21T15:16:55.696" v="31" actId="1076"/>
          <ac:picMkLst>
            <pc:docMk/>
            <pc:sldMk cId="3090508260" sldId="3657"/>
            <ac:picMk id="3" creationId="{DA0DBDA1-F263-9BB4-7F6B-813B5BF97A58}"/>
          </ac:picMkLst>
        </pc:picChg>
      </pc:sldChg>
      <pc:sldChg chg="addSp modSp mod">
        <pc:chgData name="Tyler Martin" userId="8348d784-cb7d-4140-bda5-ee506bddf6f0" providerId="ADAL" clId="{B41A7CDE-AB5F-4FB8-B09B-EC1843801A67}" dt="2024-05-23T13:55:05.121" v="62"/>
        <pc:sldMkLst>
          <pc:docMk/>
          <pc:sldMk cId="494191416" sldId="3658"/>
        </pc:sldMkLst>
        <pc:spChg chg="mod">
          <ac:chgData name="Tyler Martin" userId="8348d784-cb7d-4140-bda5-ee506bddf6f0" providerId="ADAL" clId="{B41A7CDE-AB5F-4FB8-B09B-EC1843801A67}" dt="2024-05-23T13:55:05.121" v="62"/>
          <ac:spMkLst>
            <pc:docMk/>
            <pc:sldMk cId="494191416" sldId="3658"/>
            <ac:spMk id="11" creationId="{C0808654-9928-E941-BDE0-7E51D0B0DFAF}"/>
          </ac:spMkLst>
        </pc:spChg>
        <pc:picChg chg="add mod">
          <ac:chgData name="Tyler Martin" userId="8348d784-cb7d-4140-bda5-ee506bddf6f0" providerId="ADAL" clId="{B41A7CDE-AB5F-4FB8-B09B-EC1843801A67}" dt="2024-05-23T13:54:37.018" v="60" actId="1076"/>
          <ac:picMkLst>
            <pc:docMk/>
            <pc:sldMk cId="494191416" sldId="3658"/>
            <ac:picMk id="3" creationId="{684FFE25-3A05-3DED-6579-F5C228D7580F}"/>
          </ac:picMkLst>
        </pc:picChg>
      </pc:sldChg>
      <pc:sldChg chg="addSp modSp mod">
        <pc:chgData name="Tyler Martin" userId="8348d784-cb7d-4140-bda5-ee506bddf6f0" providerId="ADAL" clId="{B41A7CDE-AB5F-4FB8-B09B-EC1843801A67}" dt="2024-05-21T15:51:04.896" v="47"/>
        <pc:sldMkLst>
          <pc:docMk/>
          <pc:sldMk cId="86404614" sldId="3659"/>
        </pc:sldMkLst>
        <pc:spChg chg="mod">
          <ac:chgData name="Tyler Martin" userId="8348d784-cb7d-4140-bda5-ee506bddf6f0" providerId="ADAL" clId="{B41A7CDE-AB5F-4FB8-B09B-EC1843801A67}" dt="2024-05-21T15:50:36.555" v="46"/>
          <ac:spMkLst>
            <pc:docMk/>
            <pc:sldMk cId="86404614" sldId="3659"/>
            <ac:spMk id="11" creationId="{C0808654-9928-E941-BDE0-7E51D0B0DFAF}"/>
          </ac:spMkLst>
        </pc:spChg>
        <pc:spChg chg="mod">
          <ac:chgData name="Tyler Martin" userId="8348d784-cb7d-4140-bda5-ee506bddf6f0" providerId="ADAL" clId="{B41A7CDE-AB5F-4FB8-B09B-EC1843801A67}" dt="2024-05-21T15:51:04.896" v="47"/>
          <ac:spMkLst>
            <pc:docMk/>
            <pc:sldMk cId="86404614" sldId="3659"/>
            <ac:spMk id="13" creationId="{B6FBAE6B-D5FB-FD48-B333-22F0F5361118}"/>
          </ac:spMkLst>
        </pc:spChg>
        <pc:picChg chg="add mod">
          <ac:chgData name="Tyler Martin" userId="8348d784-cb7d-4140-bda5-ee506bddf6f0" providerId="ADAL" clId="{B41A7CDE-AB5F-4FB8-B09B-EC1843801A67}" dt="2024-05-21T15:50:15.138" v="45" actId="1076"/>
          <ac:picMkLst>
            <pc:docMk/>
            <pc:sldMk cId="86404614" sldId="3659"/>
            <ac:picMk id="3" creationId="{94D3AB3A-784B-5712-36F1-1741BE21D616}"/>
          </ac:picMkLst>
        </pc:picChg>
      </pc:sldChg>
      <pc:sldChg chg="addSp modSp mod">
        <pc:chgData name="Tyler Martin" userId="8348d784-cb7d-4140-bda5-ee506bddf6f0" providerId="ADAL" clId="{B41A7CDE-AB5F-4FB8-B09B-EC1843801A67}" dt="2024-05-21T15:51:35.707" v="51"/>
        <pc:sldMkLst>
          <pc:docMk/>
          <pc:sldMk cId="730905437" sldId="3663"/>
        </pc:sldMkLst>
        <pc:spChg chg="mod">
          <ac:chgData name="Tyler Martin" userId="8348d784-cb7d-4140-bda5-ee506bddf6f0" providerId="ADAL" clId="{B41A7CDE-AB5F-4FB8-B09B-EC1843801A67}" dt="2024-05-21T15:51:35.707" v="51"/>
          <ac:spMkLst>
            <pc:docMk/>
            <pc:sldMk cId="730905437" sldId="3663"/>
            <ac:spMk id="11" creationId="{C0808654-9928-E941-BDE0-7E51D0B0DFAF}"/>
          </ac:spMkLst>
        </pc:spChg>
        <pc:picChg chg="add mod">
          <ac:chgData name="Tyler Martin" userId="8348d784-cb7d-4140-bda5-ee506bddf6f0" providerId="ADAL" clId="{B41A7CDE-AB5F-4FB8-B09B-EC1843801A67}" dt="2024-05-21T15:51:24.396" v="50" actId="1076"/>
          <ac:picMkLst>
            <pc:docMk/>
            <pc:sldMk cId="730905437" sldId="3663"/>
            <ac:picMk id="3" creationId="{80C9F7AD-264F-9789-25DA-9516EC339920}"/>
          </ac:picMkLst>
        </pc:picChg>
      </pc:sldChg>
      <pc:sldChg chg="addSp modSp mod">
        <pc:chgData name="Tyler Martin" userId="8348d784-cb7d-4140-bda5-ee506bddf6f0" providerId="ADAL" clId="{B41A7CDE-AB5F-4FB8-B09B-EC1843801A67}" dt="2024-05-21T15:52:22.528" v="56"/>
        <pc:sldMkLst>
          <pc:docMk/>
          <pc:sldMk cId="2986703771" sldId="3664"/>
        </pc:sldMkLst>
        <pc:spChg chg="mod">
          <ac:chgData name="Tyler Martin" userId="8348d784-cb7d-4140-bda5-ee506bddf6f0" providerId="ADAL" clId="{B41A7CDE-AB5F-4FB8-B09B-EC1843801A67}" dt="2024-05-21T15:52:22.528" v="56"/>
          <ac:spMkLst>
            <pc:docMk/>
            <pc:sldMk cId="2986703771" sldId="3664"/>
            <ac:spMk id="11" creationId="{C0808654-9928-E941-BDE0-7E51D0B0DFAF}"/>
          </ac:spMkLst>
        </pc:spChg>
        <pc:picChg chg="add mod">
          <ac:chgData name="Tyler Martin" userId="8348d784-cb7d-4140-bda5-ee506bddf6f0" providerId="ADAL" clId="{B41A7CDE-AB5F-4FB8-B09B-EC1843801A67}" dt="2024-05-21T15:52:04.323" v="55" actId="1076"/>
          <ac:picMkLst>
            <pc:docMk/>
            <pc:sldMk cId="2986703771" sldId="3664"/>
            <ac:picMk id="3" creationId="{67490386-3FD6-A416-EEDC-490BA403BC30}"/>
          </ac:picMkLst>
        </pc:picChg>
      </pc:sldChg>
    </pc:docChg>
  </pc:docChgLst>
  <pc:docChgLst>
    <pc:chgData name="Tyler Martin" userId="8348d784-cb7d-4140-bda5-ee506bddf6f0" providerId="ADAL" clId="{8C81CC0A-F350-4F9A-853D-020EDF570ABE}"/>
    <pc:docChg chg="custSel modSld">
      <pc:chgData name="Tyler Martin" userId="8348d784-cb7d-4140-bda5-ee506bddf6f0" providerId="ADAL" clId="{8C81CC0A-F350-4F9A-853D-020EDF570ABE}" dt="2024-04-02T14:01:15.792" v="129" actId="1076"/>
      <pc:docMkLst>
        <pc:docMk/>
      </pc:docMkLst>
      <pc:sldChg chg="addSp delSp modSp mod">
        <pc:chgData name="Tyler Martin" userId="8348d784-cb7d-4140-bda5-ee506bddf6f0" providerId="ADAL" clId="{8C81CC0A-F350-4F9A-853D-020EDF570ABE}" dt="2024-04-02T13:53:36.144" v="42" actId="14100"/>
        <pc:sldMkLst>
          <pc:docMk/>
          <pc:sldMk cId="994812169" sldId="3655"/>
        </pc:sldMkLst>
        <pc:spChg chg="mod">
          <ac:chgData name="Tyler Martin" userId="8348d784-cb7d-4140-bda5-ee506bddf6f0" providerId="ADAL" clId="{8C81CC0A-F350-4F9A-853D-020EDF570ABE}" dt="2024-04-02T13:53:36.144" v="42" actId="14100"/>
          <ac:spMkLst>
            <pc:docMk/>
            <pc:sldMk cId="994812169" sldId="3655"/>
            <ac:spMk id="5" creationId="{99896D92-12C5-A54E-9A24-2686561BBD56}"/>
          </ac:spMkLst>
        </pc:spChg>
        <pc:spChg chg="mod">
          <ac:chgData name="Tyler Martin" userId="8348d784-cb7d-4140-bda5-ee506bddf6f0" providerId="ADAL" clId="{8C81CC0A-F350-4F9A-853D-020EDF570ABE}" dt="2024-04-02T13:53:17.782" v="40"/>
          <ac:spMkLst>
            <pc:docMk/>
            <pc:sldMk cId="994812169" sldId="3655"/>
            <ac:spMk id="6" creationId="{4C366F15-22DC-167F-DE20-336822A2B6CD}"/>
          </ac:spMkLst>
        </pc:spChg>
        <pc:spChg chg="mod">
          <ac:chgData name="Tyler Martin" userId="8348d784-cb7d-4140-bda5-ee506bddf6f0" providerId="ADAL" clId="{8C81CC0A-F350-4F9A-853D-020EDF570ABE}" dt="2024-04-02T13:52:55.855" v="25"/>
          <ac:spMkLst>
            <pc:docMk/>
            <pc:sldMk cId="994812169" sldId="3655"/>
            <ac:spMk id="11" creationId="{C0808654-9928-E941-BDE0-7E51D0B0DFAF}"/>
          </ac:spMkLst>
        </pc:spChg>
        <pc:spChg chg="mod">
          <ac:chgData name="Tyler Martin" userId="8348d784-cb7d-4140-bda5-ee506bddf6f0" providerId="ADAL" clId="{8C81CC0A-F350-4F9A-853D-020EDF570ABE}" dt="2024-04-02T13:53:29.795" v="41"/>
          <ac:spMkLst>
            <pc:docMk/>
            <pc:sldMk cId="994812169" sldId="3655"/>
            <ac:spMk id="13" creationId="{B6FBAE6B-D5FB-FD48-B333-22F0F5361118}"/>
          </ac:spMkLst>
        </pc:spChg>
        <pc:spChg chg="mod">
          <ac:chgData name="Tyler Martin" userId="8348d784-cb7d-4140-bda5-ee506bddf6f0" providerId="ADAL" clId="{8C81CC0A-F350-4F9A-853D-020EDF570ABE}" dt="2024-04-02T13:53:05.701" v="39" actId="20577"/>
          <ac:spMkLst>
            <pc:docMk/>
            <pc:sldMk cId="994812169" sldId="3655"/>
            <ac:spMk id="21" creationId="{B87128BB-80C1-F946-B497-7472FF1B75DF}"/>
          </ac:spMkLst>
        </pc:spChg>
        <pc:picChg chg="del">
          <ac:chgData name="Tyler Martin" userId="8348d784-cb7d-4140-bda5-ee506bddf6f0" providerId="ADAL" clId="{8C81CC0A-F350-4F9A-853D-020EDF570ABE}" dt="2024-03-25T17:52:51.704" v="14" actId="478"/>
          <ac:picMkLst>
            <pc:docMk/>
            <pc:sldMk cId="994812169" sldId="3655"/>
            <ac:picMk id="3" creationId="{57286BFB-0EBA-DFEC-D5F3-528ED21D2FD1}"/>
          </ac:picMkLst>
        </pc:picChg>
        <pc:picChg chg="add mod">
          <ac:chgData name="Tyler Martin" userId="8348d784-cb7d-4140-bda5-ee506bddf6f0" providerId="ADAL" clId="{8C81CC0A-F350-4F9A-853D-020EDF570ABE}" dt="2024-04-02T13:52:30.337" v="24" actId="1076"/>
          <ac:picMkLst>
            <pc:docMk/>
            <pc:sldMk cId="994812169" sldId="3655"/>
            <ac:picMk id="3" creationId="{E451B8E6-8BAD-EEED-A777-4A626AFF8046}"/>
          </ac:picMkLst>
        </pc:picChg>
      </pc:sldChg>
      <pc:sldChg chg="addSp delSp modSp mod">
        <pc:chgData name="Tyler Martin" userId="8348d784-cb7d-4140-bda5-ee506bddf6f0" providerId="ADAL" clId="{8C81CC0A-F350-4F9A-853D-020EDF570ABE}" dt="2024-04-02T13:55:32.295" v="62" actId="14100"/>
        <pc:sldMkLst>
          <pc:docMk/>
          <pc:sldMk cId="2124097629" sldId="3656"/>
        </pc:sldMkLst>
        <pc:spChg chg="mod">
          <ac:chgData name="Tyler Martin" userId="8348d784-cb7d-4140-bda5-ee506bddf6f0" providerId="ADAL" clId="{8C81CC0A-F350-4F9A-853D-020EDF570ABE}" dt="2024-04-02T13:54:31.559" v="47"/>
          <ac:spMkLst>
            <pc:docMk/>
            <pc:sldMk cId="2124097629" sldId="3656"/>
            <ac:spMk id="11" creationId="{C0808654-9928-E941-BDE0-7E51D0B0DFAF}"/>
          </ac:spMkLst>
        </pc:spChg>
        <pc:spChg chg="mod">
          <ac:chgData name="Tyler Martin" userId="8348d784-cb7d-4140-bda5-ee506bddf6f0" providerId="ADAL" clId="{8C81CC0A-F350-4F9A-853D-020EDF570ABE}" dt="2024-04-02T13:55:32.295" v="62" actId="14100"/>
          <ac:spMkLst>
            <pc:docMk/>
            <pc:sldMk cId="2124097629" sldId="3656"/>
            <ac:spMk id="13" creationId="{B6FBAE6B-D5FB-FD48-B333-22F0F5361118}"/>
          </ac:spMkLst>
        </pc:spChg>
        <pc:picChg chg="add mod">
          <ac:chgData name="Tyler Martin" userId="8348d784-cb7d-4140-bda5-ee506bddf6f0" providerId="ADAL" clId="{8C81CC0A-F350-4F9A-853D-020EDF570ABE}" dt="2024-04-02T13:54:12.821" v="46" actId="1076"/>
          <ac:picMkLst>
            <pc:docMk/>
            <pc:sldMk cId="2124097629" sldId="3656"/>
            <ac:picMk id="3" creationId="{C0DE05F0-38E6-C03B-1E16-D2A918F11942}"/>
          </ac:picMkLst>
        </pc:picChg>
        <pc:picChg chg="del">
          <ac:chgData name="Tyler Martin" userId="8348d784-cb7d-4140-bda5-ee506bddf6f0" providerId="ADAL" clId="{8C81CC0A-F350-4F9A-853D-020EDF570ABE}" dt="2024-03-25T17:52:53.994" v="15" actId="478"/>
          <ac:picMkLst>
            <pc:docMk/>
            <pc:sldMk cId="2124097629" sldId="3656"/>
            <ac:picMk id="3" creationId="{D78F67D5-8A81-FF3F-14DF-70C5B7357FFF}"/>
          </ac:picMkLst>
        </pc:picChg>
      </pc:sldChg>
      <pc:sldChg chg="addSp delSp modSp mod">
        <pc:chgData name="Tyler Martin" userId="8348d784-cb7d-4140-bda5-ee506bddf6f0" providerId="ADAL" clId="{8C81CC0A-F350-4F9A-853D-020EDF570ABE}" dt="2024-04-02T13:57:44.475" v="73" actId="5793"/>
        <pc:sldMkLst>
          <pc:docMk/>
          <pc:sldMk cId="3090508260" sldId="3657"/>
        </pc:sldMkLst>
        <pc:spChg chg="mod">
          <ac:chgData name="Tyler Martin" userId="8348d784-cb7d-4140-bda5-ee506bddf6f0" providerId="ADAL" clId="{8C81CC0A-F350-4F9A-853D-020EDF570ABE}" dt="2024-04-02T13:57:24.290" v="71"/>
          <ac:spMkLst>
            <pc:docMk/>
            <pc:sldMk cId="3090508260" sldId="3657"/>
            <ac:spMk id="11" creationId="{C0808654-9928-E941-BDE0-7E51D0B0DFAF}"/>
          </ac:spMkLst>
        </pc:spChg>
        <pc:spChg chg="mod">
          <ac:chgData name="Tyler Martin" userId="8348d784-cb7d-4140-bda5-ee506bddf6f0" providerId="ADAL" clId="{8C81CC0A-F350-4F9A-853D-020EDF570ABE}" dt="2024-04-02T13:57:44.475" v="73" actId="5793"/>
          <ac:spMkLst>
            <pc:docMk/>
            <pc:sldMk cId="3090508260" sldId="3657"/>
            <ac:spMk id="13" creationId="{B6FBAE6B-D5FB-FD48-B333-22F0F5361118}"/>
          </ac:spMkLst>
        </pc:spChg>
        <pc:picChg chg="del">
          <ac:chgData name="Tyler Martin" userId="8348d784-cb7d-4140-bda5-ee506bddf6f0" providerId="ADAL" clId="{8C81CC0A-F350-4F9A-853D-020EDF570ABE}" dt="2024-03-25T17:52:56.605" v="16" actId="478"/>
          <ac:picMkLst>
            <pc:docMk/>
            <pc:sldMk cId="3090508260" sldId="3657"/>
            <ac:picMk id="3" creationId="{639BFD97-5519-B325-40D5-A251C04EC453}"/>
          </ac:picMkLst>
        </pc:picChg>
        <pc:picChg chg="add del mod">
          <ac:chgData name="Tyler Martin" userId="8348d784-cb7d-4140-bda5-ee506bddf6f0" providerId="ADAL" clId="{8C81CC0A-F350-4F9A-853D-020EDF570ABE}" dt="2024-04-02T13:56:34.225" v="66" actId="478"/>
          <ac:picMkLst>
            <pc:docMk/>
            <pc:sldMk cId="3090508260" sldId="3657"/>
            <ac:picMk id="3" creationId="{DFDB8217-EBCD-F922-E69F-48D78627C852}"/>
          </ac:picMkLst>
        </pc:picChg>
        <pc:picChg chg="add mod">
          <ac:chgData name="Tyler Martin" userId="8348d784-cb7d-4140-bda5-ee506bddf6f0" providerId="ADAL" clId="{8C81CC0A-F350-4F9A-853D-020EDF570ABE}" dt="2024-04-02T13:56:55.486" v="69" actId="1076"/>
          <ac:picMkLst>
            <pc:docMk/>
            <pc:sldMk cId="3090508260" sldId="3657"/>
            <ac:picMk id="6" creationId="{745BBA11-C49E-EB48-94F2-4C6104CB7037}"/>
          </ac:picMkLst>
        </pc:picChg>
      </pc:sldChg>
      <pc:sldChg chg="addSp delSp modSp mod">
        <pc:chgData name="Tyler Martin" userId="8348d784-cb7d-4140-bda5-ee506bddf6f0" providerId="ADAL" clId="{8C81CC0A-F350-4F9A-853D-020EDF570ABE}" dt="2024-04-02T13:58:39.089" v="78"/>
        <pc:sldMkLst>
          <pc:docMk/>
          <pc:sldMk cId="494191416" sldId="3658"/>
        </pc:sldMkLst>
        <pc:spChg chg="mod">
          <ac:chgData name="Tyler Martin" userId="8348d784-cb7d-4140-bda5-ee506bddf6f0" providerId="ADAL" clId="{8C81CC0A-F350-4F9A-853D-020EDF570ABE}" dt="2024-04-02T13:58:39.089" v="78"/>
          <ac:spMkLst>
            <pc:docMk/>
            <pc:sldMk cId="494191416" sldId="3658"/>
            <ac:spMk id="11" creationId="{C0808654-9928-E941-BDE0-7E51D0B0DFAF}"/>
          </ac:spMkLst>
        </pc:spChg>
        <pc:picChg chg="add mod">
          <ac:chgData name="Tyler Martin" userId="8348d784-cb7d-4140-bda5-ee506bddf6f0" providerId="ADAL" clId="{8C81CC0A-F350-4F9A-853D-020EDF570ABE}" dt="2024-04-02T13:58:16.086" v="76" actId="1076"/>
          <ac:picMkLst>
            <pc:docMk/>
            <pc:sldMk cId="494191416" sldId="3658"/>
            <ac:picMk id="3" creationId="{2C711DBE-99F7-3789-A20E-4F2AC743D607}"/>
          </ac:picMkLst>
        </pc:picChg>
        <pc:picChg chg="del">
          <ac:chgData name="Tyler Martin" userId="8348d784-cb7d-4140-bda5-ee506bddf6f0" providerId="ADAL" clId="{8C81CC0A-F350-4F9A-853D-020EDF570ABE}" dt="2024-03-25T17:52:57.440" v="17" actId="478"/>
          <ac:picMkLst>
            <pc:docMk/>
            <pc:sldMk cId="494191416" sldId="3658"/>
            <ac:picMk id="6" creationId="{2957A7DD-883D-2FA0-B0F4-BC00D2EDED2D}"/>
          </ac:picMkLst>
        </pc:picChg>
      </pc:sldChg>
      <pc:sldChg chg="addSp delSp modSp mod">
        <pc:chgData name="Tyler Martin" userId="8348d784-cb7d-4140-bda5-ee506bddf6f0" providerId="ADAL" clId="{8C81CC0A-F350-4F9A-853D-020EDF570ABE}" dt="2024-04-02T13:59:20.383" v="83"/>
        <pc:sldMkLst>
          <pc:docMk/>
          <pc:sldMk cId="86404614" sldId="3659"/>
        </pc:sldMkLst>
        <pc:spChg chg="mod">
          <ac:chgData name="Tyler Martin" userId="8348d784-cb7d-4140-bda5-ee506bddf6f0" providerId="ADAL" clId="{8C81CC0A-F350-4F9A-853D-020EDF570ABE}" dt="2024-04-02T13:59:07.511" v="82"/>
          <ac:spMkLst>
            <pc:docMk/>
            <pc:sldMk cId="86404614" sldId="3659"/>
            <ac:spMk id="11" creationId="{C0808654-9928-E941-BDE0-7E51D0B0DFAF}"/>
          </ac:spMkLst>
        </pc:spChg>
        <pc:spChg chg="mod">
          <ac:chgData name="Tyler Martin" userId="8348d784-cb7d-4140-bda5-ee506bddf6f0" providerId="ADAL" clId="{8C81CC0A-F350-4F9A-853D-020EDF570ABE}" dt="2024-04-02T13:59:20.383" v="83"/>
          <ac:spMkLst>
            <pc:docMk/>
            <pc:sldMk cId="86404614" sldId="3659"/>
            <ac:spMk id="13" creationId="{B6FBAE6B-D5FB-FD48-B333-22F0F5361118}"/>
          </ac:spMkLst>
        </pc:spChg>
        <pc:picChg chg="add mod">
          <ac:chgData name="Tyler Martin" userId="8348d784-cb7d-4140-bda5-ee506bddf6f0" providerId="ADAL" clId="{8C81CC0A-F350-4F9A-853D-020EDF570ABE}" dt="2024-04-02T13:58:54.120" v="81" actId="1076"/>
          <ac:picMkLst>
            <pc:docMk/>
            <pc:sldMk cId="86404614" sldId="3659"/>
            <ac:picMk id="3" creationId="{5CDF0B0D-2928-510F-62A9-19A8330244A0}"/>
          </ac:picMkLst>
        </pc:picChg>
        <pc:picChg chg="del">
          <ac:chgData name="Tyler Martin" userId="8348d784-cb7d-4140-bda5-ee506bddf6f0" providerId="ADAL" clId="{8C81CC0A-F350-4F9A-853D-020EDF570ABE}" dt="2024-03-25T17:52:58.286" v="18" actId="478"/>
          <ac:picMkLst>
            <pc:docMk/>
            <pc:sldMk cId="86404614" sldId="3659"/>
            <ac:picMk id="6" creationId="{58B610FB-6AC0-3986-73EF-C09E66C1FD06}"/>
          </ac:picMkLst>
        </pc:picChg>
      </pc:sldChg>
      <pc:sldChg chg="modSp mod">
        <pc:chgData name="Tyler Martin" userId="8348d784-cb7d-4140-bda5-ee506bddf6f0" providerId="ADAL" clId="{8C81CC0A-F350-4F9A-853D-020EDF570ABE}" dt="2024-03-25T17:52:48.751" v="13" actId="20577"/>
        <pc:sldMkLst>
          <pc:docMk/>
          <pc:sldMk cId="3565883689" sldId="3662"/>
        </pc:sldMkLst>
        <pc:spChg chg="mod">
          <ac:chgData name="Tyler Martin" userId="8348d784-cb7d-4140-bda5-ee506bddf6f0" providerId="ADAL" clId="{8C81CC0A-F350-4F9A-853D-020EDF570ABE}" dt="2024-03-25T17:52:48.751" v="13" actId="20577"/>
          <ac:spMkLst>
            <pc:docMk/>
            <pc:sldMk cId="3565883689" sldId="3662"/>
            <ac:spMk id="3" creationId="{F3CC408C-0318-2E4C-A2C7-342812F99866}"/>
          </ac:spMkLst>
        </pc:spChg>
      </pc:sldChg>
      <pc:sldChg chg="addSp delSp modSp mod">
        <pc:chgData name="Tyler Martin" userId="8348d784-cb7d-4140-bda5-ee506bddf6f0" providerId="ADAL" clId="{8C81CC0A-F350-4F9A-853D-020EDF570ABE}" dt="2024-04-02T14:00:44.464" v="126" actId="20577"/>
        <pc:sldMkLst>
          <pc:docMk/>
          <pc:sldMk cId="730905437" sldId="3663"/>
        </pc:sldMkLst>
        <pc:spChg chg="mod">
          <ac:chgData name="Tyler Martin" userId="8348d784-cb7d-4140-bda5-ee506bddf6f0" providerId="ADAL" clId="{8C81CC0A-F350-4F9A-853D-020EDF570ABE}" dt="2024-04-02T14:00:44.464" v="126" actId="20577"/>
          <ac:spMkLst>
            <pc:docMk/>
            <pc:sldMk cId="730905437" sldId="3663"/>
            <ac:spMk id="11" creationId="{C0808654-9928-E941-BDE0-7E51D0B0DFAF}"/>
          </ac:spMkLst>
        </pc:spChg>
        <pc:picChg chg="del">
          <ac:chgData name="Tyler Martin" userId="8348d784-cb7d-4140-bda5-ee506bddf6f0" providerId="ADAL" clId="{8C81CC0A-F350-4F9A-853D-020EDF570ABE}" dt="2024-03-25T17:52:59.153" v="19" actId="478"/>
          <ac:picMkLst>
            <pc:docMk/>
            <pc:sldMk cId="730905437" sldId="3663"/>
            <ac:picMk id="3" creationId="{13D09B9B-7454-2161-605A-8E83204D96ED}"/>
          </ac:picMkLst>
        </pc:picChg>
        <pc:picChg chg="add mod">
          <ac:chgData name="Tyler Martin" userId="8348d784-cb7d-4140-bda5-ee506bddf6f0" providerId="ADAL" clId="{8C81CC0A-F350-4F9A-853D-020EDF570ABE}" dt="2024-04-02T13:59:42.109" v="86" actId="1076"/>
          <ac:picMkLst>
            <pc:docMk/>
            <pc:sldMk cId="730905437" sldId="3663"/>
            <ac:picMk id="3" creationId="{3AF62723-2672-79FF-63B2-FF7267AB48B8}"/>
          </ac:picMkLst>
        </pc:picChg>
      </pc:sldChg>
      <pc:sldChg chg="addSp delSp modSp mod">
        <pc:chgData name="Tyler Martin" userId="8348d784-cb7d-4140-bda5-ee506bddf6f0" providerId="ADAL" clId="{8C81CC0A-F350-4F9A-853D-020EDF570ABE}" dt="2024-04-02T14:01:15.792" v="129" actId="1076"/>
        <pc:sldMkLst>
          <pc:docMk/>
          <pc:sldMk cId="2986703771" sldId="3664"/>
        </pc:sldMkLst>
        <pc:picChg chg="add mod">
          <ac:chgData name="Tyler Martin" userId="8348d784-cb7d-4140-bda5-ee506bddf6f0" providerId="ADAL" clId="{8C81CC0A-F350-4F9A-853D-020EDF570ABE}" dt="2024-04-02T14:01:15.792" v="129" actId="1076"/>
          <ac:picMkLst>
            <pc:docMk/>
            <pc:sldMk cId="2986703771" sldId="3664"/>
            <ac:picMk id="3" creationId="{8F9EA922-EC79-67C7-681A-C1630C7B99E2}"/>
          </ac:picMkLst>
        </pc:picChg>
        <pc:picChg chg="del">
          <ac:chgData name="Tyler Martin" userId="8348d784-cb7d-4140-bda5-ee506bddf6f0" providerId="ADAL" clId="{8C81CC0A-F350-4F9A-853D-020EDF570ABE}" dt="2024-03-25T17:53:00.058" v="20" actId="478"/>
          <ac:picMkLst>
            <pc:docMk/>
            <pc:sldMk cId="2986703771" sldId="3664"/>
            <ac:picMk id="3" creationId="{A981F589-A80C-3716-1DDB-5F049A887BC5}"/>
          </ac:picMkLst>
        </pc:picChg>
      </pc:sldChg>
    </pc:docChg>
  </pc:docChgLst>
  <pc:docChgLst>
    <pc:chgData name="Tyler Martin" userId="8348d784-cb7d-4140-bda5-ee506bddf6f0" providerId="ADAL" clId="{01CE42AE-3983-4C70-99BD-B1908C48CF44}"/>
    <pc:docChg chg="custSel modSld">
      <pc:chgData name="Tyler Martin" userId="8348d784-cb7d-4140-bda5-ee506bddf6f0" providerId="ADAL" clId="{01CE42AE-3983-4C70-99BD-B1908C48CF44}" dt="2024-04-29T16:23:17.221" v="14" actId="478"/>
      <pc:docMkLst>
        <pc:docMk/>
      </pc:docMkLst>
      <pc:sldChg chg="delSp mod">
        <pc:chgData name="Tyler Martin" userId="8348d784-cb7d-4140-bda5-ee506bddf6f0" providerId="ADAL" clId="{01CE42AE-3983-4C70-99BD-B1908C48CF44}" dt="2024-04-29T16:23:11.512" v="8" actId="478"/>
        <pc:sldMkLst>
          <pc:docMk/>
          <pc:sldMk cId="994812169" sldId="3655"/>
        </pc:sldMkLst>
        <pc:picChg chg="del">
          <ac:chgData name="Tyler Martin" userId="8348d784-cb7d-4140-bda5-ee506bddf6f0" providerId="ADAL" clId="{01CE42AE-3983-4C70-99BD-B1908C48CF44}" dt="2024-04-29T16:23:11.512" v="8" actId="478"/>
          <ac:picMkLst>
            <pc:docMk/>
            <pc:sldMk cId="994812169" sldId="3655"/>
            <ac:picMk id="3" creationId="{D12AE2C6-05EF-8B4C-31A1-8C2A5D171F8A}"/>
          </ac:picMkLst>
        </pc:picChg>
      </pc:sldChg>
      <pc:sldChg chg="delSp mod">
        <pc:chgData name="Tyler Martin" userId="8348d784-cb7d-4140-bda5-ee506bddf6f0" providerId="ADAL" clId="{01CE42AE-3983-4C70-99BD-B1908C48CF44}" dt="2024-04-29T16:23:12.360" v="9" actId="478"/>
        <pc:sldMkLst>
          <pc:docMk/>
          <pc:sldMk cId="2124097629" sldId="3656"/>
        </pc:sldMkLst>
        <pc:picChg chg="del">
          <ac:chgData name="Tyler Martin" userId="8348d784-cb7d-4140-bda5-ee506bddf6f0" providerId="ADAL" clId="{01CE42AE-3983-4C70-99BD-B1908C48CF44}" dt="2024-04-29T16:23:12.360" v="9" actId="478"/>
          <ac:picMkLst>
            <pc:docMk/>
            <pc:sldMk cId="2124097629" sldId="3656"/>
            <ac:picMk id="3" creationId="{7998E5ED-5CBE-B860-86B5-15DA5C46AE4F}"/>
          </ac:picMkLst>
        </pc:picChg>
      </pc:sldChg>
      <pc:sldChg chg="delSp mod">
        <pc:chgData name="Tyler Martin" userId="8348d784-cb7d-4140-bda5-ee506bddf6f0" providerId="ADAL" clId="{01CE42AE-3983-4C70-99BD-B1908C48CF44}" dt="2024-04-29T16:23:13.323" v="10" actId="478"/>
        <pc:sldMkLst>
          <pc:docMk/>
          <pc:sldMk cId="3090508260" sldId="3657"/>
        </pc:sldMkLst>
        <pc:picChg chg="del">
          <ac:chgData name="Tyler Martin" userId="8348d784-cb7d-4140-bda5-ee506bddf6f0" providerId="ADAL" clId="{01CE42AE-3983-4C70-99BD-B1908C48CF44}" dt="2024-04-29T16:23:13.323" v="10" actId="478"/>
          <ac:picMkLst>
            <pc:docMk/>
            <pc:sldMk cId="3090508260" sldId="3657"/>
            <ac:picMk id="3" creationId="{A4CA5A4D-7620-545A-21C0-0C89032F601B}"/>
          </ac:picMkLst>
        </pc:picChg>
      </pc:sldChg>
      <pc:sldChg chg="delSp mod">
        <pc:chgData name="Tyler Martin" userId="8348d784-cb7d-4140-bda5-ee506bddf6f0" providerId="ADAL" clId="{01CE42AE-3983-4C70-99BD-B1908C48CF44}" dt="2024-04-29T16:23:14.355" v="11" actId="478"/>
        <pc:sldMkLst>
          <pc:docMk/>
          <pc:sldMk cId="494191416" sldId="3658"/>
        </pc:sldMkLst>
        <pc:picChg chg="del">
          <ac:chgData name="Tyler Martin" userId="8348d784-cb7d-4140-bda5-ee506bddf6f0" providerId="ADAL" clId="{01CE42AE-3983-4C70-99BD-B1908C48CF44}" dt="2024-04-29T16:23:14.355" v="11" actId="478"/>
          <ac:picMkLst>
            <pc:docMk/>
            <pc:sldMk cId="494191416" sldId="3658"/>
            <ac:picMk id="3" creationId="{1327AEC8-DC14-FE10-8840-C6649554027D}"/>
          </ac:picMkLst>
        </pc:picChg>
      </pc:sldChg>
      <pc:sldChg chg="delSp mod">
        <pc:chgData name="Tyler Martin" userId="8348d784-cb7d-4140-bda5-ee506bddf6f0" providerId="ADAL" clId="{01CE42AE-3983-4C70-99BD-B1908C48CF44}" dt="2024-04-29T16:23:15.340" v="12" actId="478"/>
        <pc:sldMkLst>
          <pc:docMk/>
          <pc:sldMk cId="86404614" sldId="3659"/>
        </pc:sldMkLst>
        <pc:picChg chg="del">
          <ac:chgData name="Tyler Martin" userId="8348d784-cb7d-4140-bda5-ee506bddf6f0" providerId="ADAL" clId="{01CE42AE-3983-4C70-99BD-B1908C48CF44}" dt="2024-04-29T16:23:15.340" v="12" actId="478"/>
          <ac:picMkLst>
            <pc:docMk/>
            <pc:sldMk cId="86404614" sldId="3659"/>
            <ac:picMk id="3" creationId="{7866208A-E46C-14F6-CC10-4D2901DAB489}"/>
          </ac:picMkLst>
        </pc:picChg>
      </pc:sldChg>
      <pc:sldChg chg="modSp mod">
        <pc:chgData name="Tyler Martin" userId="8348d784-cb7d-4140-bda5-ee506bddf6f0" providerId="ADAL" clId="{01CE42AE-3983-4C70-99BD-B1908C48CF44}" dt="2024-04-29T16:23:08.273" v="7" actId="20577"/>
        <pc:sldMkLst>
          <pc:docMk/>
          <pc:sldMk cId="3565883689" sldId="3662"/>
        </pc:sldMkLst>
        <pc:spChg chg="mod">
          <ac:chgData name="Tyler Martin" userId="8348d784-cb7d-4140-bda5-ee506bddf6f0" providerId="ADAL" clId="{01CE42AE-3983-4C70-99BD-B1908C48CF44}" dt="2024-04-29T16:23:08.273" v="7" actId="20577"/>
          <ac:spMkLst>
            <pc:docMk/>
            <pc:sldMk cId="3565883689" sldId="3662"/>
            <ac:spMk id="3" creationId="{F3CC408C-0318-2E4C-A2C7-342812F99866}"/>
          </ac:spMkLst>
        </pc:spChg>
      </pc:sldChg>
      <pc:sldChg chg="delSp mod">
        <pc:chgData name="Tyler Martin" userId="8348d784-cb7d-4140-bda5-ee506bddf6f0" providerId="ADAL" clId="{01CE42AE-3983-4C70-99BD-B1908C48CF44}" dt="2024-04-29T16:23:16.247" v="13" actId="478"/>
        <pc:sldMkLst>
          <pc:docMk/>
          <pc:sldMk cId="730905437" sldId="3663"/>
        </pc:sldMkLst>
        <pc:picChg chg="del">
          <ac:chgData name="Tyler Martin" userId="8348d784-cb7d-4140-bda5-ee506bddf6f0" providerId="ADAL" clId="{01CE42AE-3983-4C70-99BD-B1908C48CF44}" dt="2024-04-29T16:23:16.247" v="13" actId="478"/>
          <ac:picMkLst>
            <pc:docMk/>
            <pc:sldMk cId="730905437" sldId="3663"/>
            <ac:picMk id="3" creationId="{7B2E62A7-373D-D3E3-045D-6B01324B1A32}"/>
          </ac:picMkLst>
        </pc:picChg>
      </pc:sldChg>
      <pc:sldChg chg="delSp mod">
        <pc:chgData name="Tyler Martin" userId="8348d784-cb7d-4140-bda5-ee506bddf6f0" providerId="ADAL" clId="{01CE42AE-3983-4C70-99BD-B1908C48CF44}" dt="2024-04-29T16:23:17.221" v="14" actId="478"/>
        <pc:sldMkLst>
          <pc:docMk/>
          <pc:sldMk cId="2986703771" sldId="3664"/>
        </pc:sldMkLst>
        <pc:picChg chg="del">
          <ac:chgData name="Tyler Martin" userId="8348d784-cb7d-4140-bda5-ee506bddf6f0" providerId="ADAL" clId="{01CE42AE-3983-4C70-99BD-B1908C48CF44}" dt="2024-04-29T16:23:17.221" v="14" actId="478"/>
          <ac:picMkLst>
            <pc:docMk/>
            <pc:sldMk cId="2986703771" sldId="3664"/>
            <ac:picMk id="3" creationId="{C7451E5E-1283-32CC-72F7-D073D4E76EF1}"/>
          </ac:picMkLst>
        </pc:picChg>
      </pc:sldChg>
    </pc:docChg>
  </pc:docChgLst>
  <pc:docChgLst>
    <pc:chgData name="Tyler Martin" userId="8348d784-cb7d-4140-bda5-ee506bddf6f0" providerId="ADAL" clId="{898DEF31-70D1-425D-AE07-F22E114C684C}"/>
    <pc:docChg chg="custSel modSld">
      <pc:chgData name="Tyler Martin" userId="8348d784-cb7d-4140-bda5-ee506bddf6f0" providerId="ADAL" clId="{898DEF31-70D1-425D-AE07-F22E114C684C}" dt="2024-04-02T14:05:03.437" v="21" actId="478"/>
      <pc:docMkLst>
        <pc:docMk/>
      </pc:docMkLst>
      <pc:sldChg chg="delSp mod">
        <pc:chgData name="Tyler Martin" userId="8348d784-cb7d-4140-bda5-ee506bddf6f0" providerId="ADAL" clId="{898DEF31-70D1-425D-AE07-F22E114C684C}" dt="2024-04-02T14:04:59.015" v="15" actId="478"/>
        <pc:sldMkLst>
          <pc:docMk/>
          <pc:sldMk cId="994812169" sldId="3655"/>
        </pc:sldMkLst>
        <pc:picChg chg="del">
          <ac:chgData name="Tyler Martin" userId="8348d784-cb7d-4140-bda5-ee506bddf6f0" providerId="ADAL" clId="{898DEF31-70D1-425D-AE07-F22E114C684C}" dt="2024-04-02T14:04:59.015" v="15" actId="478"/>
          <ac:picMkLst>
            <pc:docMk/>
            <pc:sldMk cId="994812169" sldId="3655"/>
            <ac:picMk id="3" creationId="{E451B8E6-8BAD-EEED-A777-4A626AFF8046}"/>
          </ac:picMkLst>
        </pc:picChg>
      </pc:sldChg>
      <pc:sldChg chg="delSp mod">
        <pc:chgData name="Tyler Martin" userId="8348d784-cb7d-4140-bda5-ee506bddf6f0" providerId="ADAL" clId="{898DEF31-70D1-425D-AE07-F22E114C684C}" dt="2024-04-02T14:04:59.665" v="16" actId="478"/>
        <pc:sldMkLst>
          <pc:docMk/>
          <pc:sldMk cId="2124097629" sldId="3656"/>
        </pc:sldMkLst>
        <pc:picChg chg="del">
          <ac:chgData name="Tyler Martin" userId="8348d784-cb7d-4140-bda5-ee506bddf6f0" providerId="ADAL" clId="{898DEF31-70D1-425D-AE07-F22E114C684C}" dt="2024-04-02T14:04:59.665" v="16" actId="478"/>
          <ac:picMkLst>
            <pc:docMk/>
            <pc:sldMk cId="2124097629" sldId="3656"/>
            <ac:picMk id="3" creationId="{C0DE05F0-38E6-C03B-1E16-D2A918F11942}"/>
          </ac:picMkLst>
        </pc:picChg>
      </pc:sldChg>
      <pc:sldChg chg="delSp mod">
        <pc:chgData name="Tyler Martin" userId="8348d784-cb7d-4140-bda5-ee506bddf6f0" providerId="ADAL" clId="{898DEF31-70D1-425D-AE07-F22E114C684C}" dt="2024-04-02T14:05:00.350" v="17" actId="478"/>
        <pc:sldMkLst>
          <pc:docMk/>
          <pc:sldMk cId="3090508260" sldId="3657"/>
        </pc:sldMkLst>
        <pc:picChg chg="del">
          <ac:chgData name="Tyler Martin" userId="8348d784-cb7d-4140-bda5-ee506bddf6f0" providerId="ADAL" clId="{898DEF31-70D1-425D-AE07-F22E114C684C}" dt="2024-04-02T14:05:00.350" v="17" actId="478"/>
          <ac:picMkLst>
            <pc:docMk/>
            <pc:sldMk cId="3090508260" sldId="3657"/>
            <ac:picMk id="6" creationId="{745BBA11-C49E-EB48-94F2-4C6104CB7037}"/>
          </ac:picMkLst>
        </pc:picChg>
      </pc:sldChg>
      <pc:sldChg chg="delSp mod">
        <pc:chgData name="Tyler Martin" userId="8348d784-cb7d-4140-bda5-ee506bddf6f0" providerId="ADAL" clId="{898DEF31-70D1-425D-AE07-F22E114C684C}" dt="2024-04-02T14:05:01.074" v="18" actId="478"/>
        <pc:sldMkLst>
          <pc:docMk/>
          <pc:sldMk cId="494191416" sldId="3658"/>
        </pc:sldMkLst>
        <pc:picChg chg="del">
          <ac:chgData name="Tyler Martin" userId="8348d784-cb7d-4140-bda5-ee506bddf6f0" providerId="ADAL" clId="{898DEF31-70D1-425D-AE07-F22E114C684C}" dt="2024-04-02T14:05:01.074" v="18" actId="478"/>
          <ac:picMkLst>
            <pc:docMk/>
            <pc:sldMk cId="494191416" sldId="3658"/>
            <ac:picMk id="3" creationId="{2C711DBE-99F7-3789-A20E-4F2AC743D607}"/>
          </ac:picMkLst>
        </pc:picChg>
      </pc:sldChg>
      <pc:sldChg chg="delSp mod">
        <pc:chgData name="Tyler Martin" userId="8348d784-cb7d-4140-bda5-ee506bddf6f0" providerId="ADAL" clId="{898DEF31-70D1-425D-AE07-F22E114C684C}" dt="2024-04-02T14:05:01.842" v="19" actId="478"/>
        <pc:sldMkLst>
          <pc:docMk/>
          <pc:sldMk cId="86404614" sldId="3659"/>
        </pc:sldMkLst>
        <pc:picChg chg="del">
          <ac:chgData name="Tyler Martin" userId="8348d784-cb7d-4140-bda5-ee506bddf6f0" providerId="ADAL" clId="{898DEF31-70D1-425D-AE07-F22E114C684C}" dt="2024-04-02T14:05:01.842" v="19" actId="478"/>
          <ac:picMkLst>
            <pc:docMk/>
            <pc:sldMk cId="86404614" sldId="3659"/>
            <ac:picMk id="3" creationId="{5CDF0B0D-2928-510F-62A9-19A8330244A0}"/>
          </ac:picMkLst>
        </pc:picChg>
      </pc:sldChg>
      <pc:sldChg chg="modSp mod">
        <pc:chgData name="Tyler Martin" userId="8348d784-cb7d-4140-bda5-ee506bddf6f0" providerId="ADAL" clId="{898DEF31-70D1-425D-AE07-F22E114C684C}" dt="2024-04-02T14:04:55.719" v="14" actId="20577"/>
        <pc:sldMkLst>
          <pc:docMk/>
          <pc:sldMk cId="3565883689" sldId="3662"/>
        </pc:sldMkLst>
        <pc:spChg chg="mod">
          <ac:chgData name="Tyler Martin" userId="8348d784-cb7d-4140-bda5-ee506bddf6f0" providerId="ADAL" clId="{898DEF31-70D1-425D-AE07-F22E114C684C}" dt="2024-04-02T14:04:55.719" v="14" actId="20577"/>
          <ac:spMkLst>
            <pc:docMk/>
            <pc:sldMk cId="3565883689" sldId="3662"/>
            <ac:spMk id="3" creationId="{F3CC408C-0318-2E4C-A2C7-342812F99866}"/>
          </ac:spMkLst>
        </pc:spChg>
      </pc:sldChg>
      <pc:sldChg chg="delSp mod">
        <pc:chgData name="Tyler Martin" userId="8348d784-cb7d-4140-bda5-ee506bddf6f0" providerId="ADAL" clId="{898DEF31-70D1-425D-AE07-F22E114C684C}" dt="2024-04-02T14:05:02.617" v="20" actId="478"/>
        <pc:sldMkLst>
          <pc:docMk/>
          <pc:sldMk cId="730905437" sldId="3663"/>
        </pc:sldMkLst>
        <pc:picChg chg="del">
          <ac:chgData name="Tyler Martin" userId="8348d784-cb7d-4140-bda5-ee506bddf6f0" providerId="ADAL" clId="{898DEF31-70D1-425D-AE07-F22E114C684C}" dt="2024-04-02T14:05:02.617" v="20" actId="478"/>
          <ac:picMkLst>
            <pc:docMk/>
            <pc:sldMk cId="730905437" sldId="3663"/>
            <ac:picMk id="3" creationId="{3AF62723-2672-79FF-63B2-FF7267AB48B8}"/>
          </ac:picMkLst>
        </pc:picChg>
      </pc:sldChg>
      <pc:sldChg chg="delSp mod">
        <pc:chgData name="Tyler Martin" userId="8348d784-cb7d-4140-bda5-ee506bddf6f0" providerId="ADAL" clId="{898DEF31-70D1-425D-AE07-F22E114C684C}" dt="2024-04-02T14:05:03.437" v="21" actId="478"/>
        <pc:sldMkLst>
          <pc:docMk/>
          <pc:sldMk cId="2986703771" sldId="3664"/>
        </pc:sldMkLst>
        <pc:picChg chg="del">
          <ac:chgData name="Tyler Martin" userId="8348d784-cb7d-4140-bda5-ee506bddf6f0" providerId="ADAL" clId="{898DEF31-70D1-425D-AE07-F22E114C684C}" dt="2024-04-02T14:05:03.437" v="21" actId="478"/>
          <ac:picMkLst>
            <pc:docMk/>
            <pc:sldMk cId="2986703771" sldId="3664"/>
            <ac:picMk id="3" creationId="{8F9EA922-EC79-67C7-681A-C1630C7B99E2}"/>
          </ac:picMkLst>
        </pc:picChg>
      </pc:sldChg>
    </pc:docChg>
  </pc:docChgLst>
  <pc:docChgLst>
    <pc:chgData name="Tyler Martin" userId="8348d784-cb7d-4140-bda5-ee506bddf6f0" providerId="ADAL" clId="{2DA7AAF6-5C13-4870-A366-C55109B25B7B}"/>
    <pc:docChg chg="custSel modSld">
      <pc:chgData name="Tyler Martin" userId="8348d784-cb7d-4140-bda5-ee506bddf6f0" providerId="ADAL" clId="{2DA7AAF6-5C13-4870-A366-C55109B25B7B}" dt="2024-07-31T19:28:58.230" v="141" actId="1076"/>
      <pc:docMkLst>
        <pc:docMk/>
      </pc:docMkLst>
      <pc:sldChg chg="addSp modSp mod">
        <pc:chgData name="Tyler Martin" userId="8348d784-cb7d-4140-bda5-ee506bddf6f0" providerId="ADAL" clId="{2DA7AAF6-5C13-4870-A366-C55109B25B7B}" dt="2024-07-29T19:23:59.751" v="89"/>
        <pc:sldMkLst>
          <pc:docMk/>
          <pc:sldMk cId="994812169" sldId="3655"/>
        </pc:sldMkLst>
        <pc:spChg chg="mod">
          <ac:chgData name="Tyler Martin" userId="8348d784-cb7d-4140-bda5-ee506bddf6f0" providerId="ADAL" clId="{2DA7AAF6-5C13-4870-A366-C55109B25B7B}" dt="2024-07-29T19:23:48.428" v="88" actId="20577"/>
          <ac:spMkLst>
            <pc:docMk/>
            <pc:sldMk cId="994812169" sldId="3655"/>
            <ac:spMk id="6" creationId="{4C366F15-22DC-167F-DE20-336822A2B6CD}"/>
          </ac:spMkLst>
        </pc:spChg>
        <pc:spChg chg="mod">
          <ac:chgData name="Tyler Martin" userId="8348d784-cb7d-4140-bda5-ee506bddf6f0" providerId="ADAL" clId="{2DA7AAF6-5C13-4870-A366-C55109B25B7B}" dt="2024-07-29T19:22:12.712" v="13"/>
          <ac:spMkLst>
            <pc:docMk/>
            <pc:sldMk cId="994812169" sldId="3655"/>
            <ac:spMk id="11" creationId="{C0808654-9928-E941-BDE0-7E51D0B0DFAF}"/>
          </ac:spMkLst>
        </pc:spChg>
        <pc:spChg chg="mod">
          <ac:chgData name="Tyler Martin" userId="8348d784-cb7d-4140-bda5-ee506bddf6f0" providerId="ADAL" clId="{2DA7AAF6-5C13-4870-A366-C55109B25B7B}" dt="2024-07-29T19:23:59.751" v="89"/>
          <ac:spMkLst>
            <pc:docMk/>
            <pc:sldMk cId="994812169" sldId="3655"/>
            <ac:spMk id="13" creationId="{B6FBAE6B-D5FB-FD48-B333-22F0F5361118}"/>
          </ac:spMkLst>
        </pc:spChg>
        <pc:picChg chg="add mod">
          <ac:chgData name="Tyler Martin" userId="8348d784-cb7d-4140-bda5-ee506bddf6f0" providerId="ADAL" clId="{2DA7AAF6-5C13-4870-A366-C55109B25B7B}" dt="2024-07-29T19:21:57.490" v="12" actId="1076"/>
          <ac:picMkLst>
            <pc:docMk/>
            <pc:sldMk cId="994812169" sldId="3655"/>
            <ac:picMk id="3" creationId="{5D9585EF-4FD4-5813-5A86-D26A80B84FE9}"/>
          </ac:picMkLst>
        </pc:picChg>
      </pc:sldChg>
      <pc:sldChg chg="addSp modSp mod">
        <pc:chgData name="Tyler Martin" userId="8348d784-cb7d-4140-bda5-ee506bddf6f0" providerId="ADAL" clId="{2DA7AAF6-5C13-4870-A366-C55109B25B7B}" dt="2024-07-31T19:25:41.116" v="138" actId="20577"/>
        <pc:sldMkLst>
          <pc:docMk/>
          <pc:sldMk cId="2124097629" sldId="3656"/>
        </pc:sldMkLst>
        <pc:spChg chg="mod">
          <ac:chgData name="Tyler Martin" userId="8348d784-cb7d-4140-bda5-ee506bddf6f0" providerId="ADAL" clId="{2DA7AAF6-5C13-4870-A366-C55109B25B7B}" dt="2024-07-29T19:24:49.389" v="96"/>
          <ac:spMkLst>
            <pc:docMk/>
            <pc:sldMk cId="2124097629" sldId="3656"/>
            <ac:spMk id="11" creationId="{C0808654-9928-E941-BDE0-7E51D0B0DFAF}"/>
          </ac:spMkLst>
        </pc:spChg>
        <pc:spChg chg="mod">
          <ac:chgData name="Tyler Martin" userId="8348d784-cb7d-4140-bda5-ee506bddf6f0" providerId="ADAL" clId="{2DA7AAF6-5C13-4870-A366-C55109B25B7B}" dt="2024-07-31T19:25:41.116" v="138" actId="20577"/>
          <ac:spMkLst>
            <pc:docMk/>
            <pc:sldMk cId="2124097629" sldId="3656"/>
            <ac:spMk id="13" creationId="{B6FBAE6B-D5FB-FD48-B333-22F0F5361118}"/>
          </ac:spMkLst>
        </pc:spChg>
        <pc:picChg chg="add mod">
          <ac:chgData name="Tyler Martin" userId="8348d784-cb7d-4140-bda5-ee506bddf6f0" providerId="ADAL" clId="{2DA7AAF6-5C13-4870-A366-C55109B25B7B}" dt="2024-07-29T19:24:36.527" v="95" actId="1076"/>
          <ac:picMkLst>
            <pc:docMk/>
            <pc:sldMk cId="2124097629" sldId="3656"/>
            <ac:picMk id="3" creationId="{D9A55404-C163-6048-A314-EA7B5675815C}"/>
          </ac:picMkLst>
        </pc:picChg>
      </pc:sldChg>
      <pc:sldChg chg="addSp delSp modSp mod">
        <pc:chgData name="Tyler Martin" userId="8348d784-cb7d-4140-bda5-ee506bddf6f0" providerId="ADAL" clId="{2DA7AAF6-5C13-4870-A366-C55109B25B7B}" dt="2024-07-31T19:23:50.716" v="129" actId="1076"/>
        <pc:sldMkLst>
          <pc:docMk/>
          <pc:sldMk cId="3090508260" sldId="3657"/>
        </pc:sldMkLst>
        <pc:spChg chg="mod">
          <ac:chgData name="Tyler Martin" userId="8348d784-cb7d-4140-bda5-ee506bddf6f0" providerId="ADAL" clId="{2DA7AAF6-5C13-4870-A366-C55109B25B7B}" dt="2024-07-29T19:25:49.281" v="105" actId="6549"/>
          <ac:spMkLst>
            <pc:docMk/>
            <pc:sldMk cId="3090508260" sldId="3657"/>
            <ac:spMk id="11" creationId="{C0808654-9928-E941-BDE0-7E51D0B0DFAF}"/>
          </ac:spMkLst>
        </pc:spChg>
        <pc:spChg chg="mod">
          <ac:chgData name="Tyler Martin" userId="8348d784-cb7d-4140-bda5-ee506bddf6f0" providerId="ADAL" clId="{2DA7AAF6-5C13-4870-A366-C55109B25B7B}" dt="2024-07-29T19:26:01.945" v="108" actId="20577"/>
          <ac:spMkLst>
            <pc:docMk/>
            <pc:sldMk cId="3090508260" sldId="3657"/>
            <ac:spMk id="13" creationId="{B6FBAE6B-D5FB-FD48-B333-22F0F5361118}"/>
          </ac:spMkLst>
        </pc:spChg>
        <pc:picChg chg="add del mod">
          <ac:chgData name="Tyler Martin" userId="8348d784-cb7d-4140-bda5-ee506bddf6f0" providerId="ADAL" clId="{2DA7AAF6-5C13-4870-A366-C55109B25B7B}" dt="2024-07-31T19:23:25.103" v="126" actId="478"/>
          <ac:picMkLst>
            <pc:docMk/>
            <pc:sldMk cId="3090508260" sldId="3657"/>
            <ac:picMk id="3" creationId="{E6C65C5C-D956-A884-0529-E80DE593F14A}"/>
          </ac:picMkLst>
        </pc:picChg>
        <pc:picChg chg="add mod">
          <ac:chgData name="Tyler Martin" userId="8348d784-cb7d-4140-bda5-ee506bddf6f0" providerId="ADAL" clId="{2DA7AAF6-5C13-4870-A366-C55109B25B7B}" dt="2024-07-31T19:23:50.716" v="129" actId="1076"/>
          <ac:picMkLst>
            <pc:docMk/>
            <pc:sldMk cId="3090508260" sldId="3657"/>
            <ac:picMk id="6" creationId="{9626EAEB-25B0-0DD9-424D-21815706E9D6}"/>
          </ac:picMkLst>
        </pc:picChg>
      </pc:sldChg>
      <pc:sldChg chg="addSp modSp mod">
        <pc:chgData name="Tyler Martin" userId="8348d784-cb7d-4140-bda5-ee506bddf6f0" providerId="ADAL" clId="{2DA7AAF6-5C13-4870-A366-C55109B25B7B}" dt="2024-07-31T19:25:23.165" v="137" actId="20577"/>
        <pc:sldMkLst>
          <pc:docMk/>
          <pc:sldMk cId="494191416" sldId="3658"/>
        </pc:sldMkLst>
        <pc:spChg chg="mod">
          <ac:chgData name="Tyler Martin" userId="8348d784-cb7d-4140-bda5-ee506bddf6f0" providerId="ADAL" clId="{2DA7AAF6-5C13-4870-A366-C55109B25B7B}" dt="2024-07-31T19:25:23.165" v="137" actId="20577"/>
          <ac:spMkLst>
            <pc:docMk/>
            <pc:sldMk cId="494191416" sldId="3658"/>
            <ac:spMk id="11" creationId="{C0808654-9928-E941-BDE0-7E51D0B0DFAF}"/>
          </ac:spMkLst>
        </pc:spChg>
        <pc:picChg chg="add mod">
          <ac:chgData name="Tyler Martin" userId="8348d784-cb7d-4140-bda5-ee506bddf6f0" providerId="ADAL" clId="{2DA7AAF6-5C13-4870-A366-C55109B25B7B}" dt="2024-07-31T19:24:52.540" v="132" actId="1076"/>
          <ac:picMkLst>
            <pc:docMk/>
            <pc:sldMk cId="494191416" sldId="3658"/>
            <ac:picMk id="3" creationId="{4ABC21E0-B2BD-56CF-6AA4-D60190E411E7}"/>
          </ac:picMkLst>
        </pc:picChg>
      </pc:sldChg>
      <pc:sldChg chg="addSp modSp mod">
        <pc:chgData name="Tyler Martin" userId="8348d784-cb7d-4140-bda5-ee506bddf6f0" providerId="ADAL" clId="{2DA7AAF6-5C13-4870-A366-C55109B25B7B}" dt="2024-07-29T19:26:59.481" v="115"/>
        <pc:sldMkLst>
          <pc:docMk/>
          <pc:sldMk cId="86404614" sldId="3659"/>
        </pc:sldMkLst>
        <pc:spChg chg="mod">
          <ac:chgData name="Tyler Martin" userId="8348d784-cb7d-4140-bda5-ee506bddf6f0" providerId="ADAL" clId="{2DA7AAF6-5C13-4870-A366-C55109B25B7B}" dt="2024-07-29T19:26:50.366" v="114"/>
          <ac:spMkLst>
            <pc:docMk/>
            <pc:sldMk cId="86404614" sldId="3659"/>
            <ac:spMk id="11" creationId="{C0808654-9928-E941-BDE0-7E51D0B0DFAF}"/>
          </ac:spMkLst>
        </pc:spChg>
        <pc:spChg chg="mod">
          <ac:chgData name="Tyler Martin" userId="8348d784-cb7d-4140-bda5-ee506bddf6f0" providerId="ADAL" clId="{2DA7AAF6-5C13-4870-A366-C55109B25B7B}" dt="2024-07-29T19:26:59.481" v="115"/>
          <ac:spMkLst>
            <pc:docMk/>
            <pc:sldMk cId="86404614" sldId="3659"/>
            <ac:spMk id="13" creationId="{B6FBAE6B-D5FB-FD48-B333-22F0F5361118}"/>
          </ac:spMkLst>
        </pc:spChg>
        <pc:picChg chg="add mod">
          <ac:chgData name="Tyler Martin" userId="8348d784-cb7d-4140-bda5-ee506bddf6f0" providerId="ADAL" clId="{2DA7AAF6-5C13-4870-A366-C55109B25B7B}" dt="2024-07-29T19:26:37.132" v="113" actId="1076"/>
          <ac:picMkLst>
            <pc:docMk/>
            <pc:sldMk cId="86404614" sldId="3659"/>
            <ac:picMk id="3" creationId="{54A198FA-0354-6785-22B9-68D03E2F7123}"/>
          </ac:picMkLst>
        </pc:picChg>
      </pc:sldChg>
      <pc:sldChg chg="modSp mod">
        <pc:chgData name="Tyler Martin" userId="8348d784-cb7d-4140-bda5-ee506bddf6f0" providerId="ADAL" clId="{2DA7AAF6-5C13-4870-A366-C55109B25B7B}" dt="2024-07-29T19:21:30.440" v="7" actId="20577"/>
        <pc:sldMkLst>
          <pc:docMk/>
          <pc:sldMk cId="3565883689" sldId="3662"/>
        </pc:sldMkLst>
        <pc:spChg chg="mod">
          <ac:chgData name="Tyler Martin" userId="8348d784-cb7d-4140-bda5-ee506bddf6f0" providerId="ADAL" clId="{2DA7AAF6-5C13-4870-A366-C55109B25B7B}" dt="2024-07-29T19:21:30.440" v="7" actId="20577"/>
          <ac:spMkLst>
            <pc:docMk/>
            <pc:sldMk cId="3565883689" sldId="3662"/>
            <ac:spMk id="3" creationId="{F3CC408C-0318-2E4C-A2C7-342812F99866}"/>
          </ac:spMkLst>
        </pc:spChg>
      </pc:sldChg>
      <pc:sldChg chg="addSp modSp mod">
        <pc:chgData name="Tyler Martin" userId="8348d784-cb7d-4140-bda5-ee506bddf6f0" providerId="ADAL" clId="{2DA7AAF6-5C13-4870-A366-C55109B25B7B}" dt="2024-07-29T19:27:41.048" v="120"/>
        <pc:sldMkLst>
          <pc:docMk/>
          <pc:sldMk cId="730905437" sldId="3663"/>
        </pc:sldMkLst>
        <pc:spChg chg="mod">
          <ac:chgData name="Tyler Martin" userId="8348d784-cb7d-4140-bda5-ee506bddf6f0" providerId="ADAL" clId="{2DA7AAF6-5C13-4870-A366-C55109B25B7B}" dt="2024-07-29T19:27:41.048" v="120"/>
          <ac:spMkLst>
            <pc:docMk/>
            <pc:sldMk cId="730905437" sldId="3663"/>
            <ac:spMk id="11" creationId="{C0808654-9928-E941-BDE0-7E51D0B0DFAF}"/>
          </ac:spMkLst>
        </pc:spChg>
        <pc:picChg chg="add mod">
          <ac:chgData name="Tyler Martin" userId="8348d784-cb7d-4140-bda5-ee506bddf6f0" providerId="ADAL" clId="{2DA7AAF6-5C13-4870-A366-C55109B25B7B}" dt="2024-07-29T19:27:30.792" v="119" actId="1076"/>
          <ac:picMkLst>
            <pc:docMk/>
            <pc:sldMk cId="730905437" sldId="3663"/>
            <ac:picMk id="3" creationId="{18A71747-B985-61BA-0FE0-7F231501B6CF}"/>
          </ac:picMkLst>
        </pc:picChg>
      </pc:sldChg>
      <pc:sldChg chg="addSp modSp mod">
        <pc:chgData name="Tyler Martin" userId="8348d784-cb7d-4140-bda5-ee506bddf6f0" providerId="ADAL" clId="{2DA7AAF6-5C13-4870-A366-C55109B25B7B}" dt="2024-07-31T19:28:58.230" v="141" actId="1076"/>
        <pc:sldMkLst>
          <pc:docMk/>
          <pc:sldMk cId="2986703771" sldId="3664"/>
        </pc:sldMkLst>
        <pc:spChg chg="mod">
          <ac:chgData name="Tyler Martin" userId="8348d784-cb7d-4140-bda5-ee506bddf6f0" providerId="ADAL" clId="{2DA7AAF6-5C13-4870-A366-C55109B25B7B}" dt="2024-07-31T19:28:50.815" v="140" actId="1076"/>
          <ac:spMkLst>
            <pc:docMk/>
            <pc:sldMk cId="2986703771" sldId="3664"/>
            <ac:spMk id="11" creationId="{C0808654-9928-E941-BDE0-7E51D0B0DFAF}"/>
          </ac:spMkLst>
        </pc:spChg>
        <pc:spChg chg="mod">
          <ac:chgData name="Tyler Martin" userId="8348d784-cb7d-4140-bda5-ee506bddf6f0" providerId="ADAL" clId="{2DA7AAF6-5C13-4870-A366-C55109B25B7B}" dt="2024-07-31T19:28:58.230" v="141" actId="1076"/>
          <ac:spMkLst>
            <pc:docMk/>
            <pc:sldMk cId="2986703771" sldId="3664"/>
            <ac:spMk id="13" creationId="{B6FBAE6B-D5FB-FD48-B333-22F0F5361118}"/>
          </ac:spMkLst>
        </pc:spChg>
        <pc:picChg chg="add mod">
          <ac:chgData name="Tyler Martin" userId="8348d784-cb7d-4140-bda5-ee506bddf6f0" providerId="ADAL" clId="{2DA7AAF6-5C13-4870-A366-C55109B25B7B}" dt="2024-07-31T19:28:27.073" v="139" actId="14100"/>
          <ac:picMkLst>
            <pc:docMk/>
            <pc:sldMk cId="2986703771" sldId="3664"/>
            <ac:picMk id="3" creationId="{3A36F7F1-B754-D56C-1F90-2C9F7702A19F}"/>
          </ac:picMkLst>
        </pc:picChg>
      </pc:sldChg>
    </pc:docChg>
  </pc:docChgLst>
  <pc:docChgLst>
    <pc:chgData name="Tyler Martin" userId="8348d784-cb7d-4140-bda5-ee506bddf6f0" providerId="ADAL" clId="{04E3794D-B72C-4ECB-BC46-932A0BDE049E}"/>
    <pc:docChg chg="custSel modSld">
      <pc:chgData name="Tyler Martin" userId="8348d784-cb7d-4140-bda5-ee506bddf6f0" providerId="ADAL" clId="{04E3794D-B72C-4ECB-BC46-932A0BDE049E}" dt="2024-06-03T19:11:21.752" v="14" actId="478"/>
      <pc:docMkLst>
        <pc:docMk/>
      </pc:docMkLst>
      <pc:sldChg chg="delSp mod">
        <pc:chgData name="Tyler Martin" userId="8348d784-cb7d-4140-bda5-ee506bddf6f0" providerId="ADAL" clId="{04E3794D-B72C-4ECB-BC46-932A0BDE049E}" dt="2024-06-03T19:11:16.430" v="8" actId="478"/>
        <pc:sldMkLst>
          <pc:docMk/>
          <pc:sldMk cId="994812169" sldId="3655"/>
        </pc:sldMkLst>
        <pc:picChg chg="del">
          <ac:chgData name="Tyler Martin" userId="8348d784-cb7d-4140-bda5-ee506bddf6f0" providerId="ADAL" clId="{04E3794D-B72C-4ECB-BC46-932A0BDE049E}" dt="2024-06-03T19:11:16.430" v="8" actId="478"/>
          <ac:picMkLst>
            <pc:docMk/>
            <pc:sldMk cId="994812169" sldId="3655"/>
            <ac:picMk id="3" creationId="{DE551763-28FF-4798-5EB0-A0A59D88612B}"/>
          </ac:picMkLst>
        </pc:picChg>
      </pc:sldChg>
      <pc:sldChg chg="delSp mod">
        <pc:chgData name="Tyler Martin" userId="8348d784-cb7d-4140-bda5-ee506bddf6f0" providerId="ADAL" clId="{04E3794D-B72C-4ECB-BC46-932A0BDE049E}" dt="2024-06-03T19:11:17.245" v="9" actId="478"/>
        <pc:sldMkLst>
          <pc:docMk/>
          <pc:sldMk cId="2124097629" sldId="3656"/>
        </pc:sldMkLst>
        <pc:picChg chg="del">
          <ac:chgData name="Tyler Martin" userId="8348d784-cb7d-4140-bda5-ee506bddf6f0" providerId="ADAL" clId="{04E3794D-B72C-4ECB-BC46-932A0BDE049E}" dt="2024-06-03T19:11:17.245" v="9" actId="478"/>
          <ac:picMkLst>
            <pc:docMk/>
            <pc:sldMk cId="2124097629" sldId="3656"/>
            <ac:picMk id="3" creationId="{31FF6F63-E10D-8939-9701-95CD45727DE3}"/>
          </ac:picMkLst>
        </pc:picChg>
      </pc:sldChg>
      <pc:sldChg chg="delSp mod">
        <pc:chgData name="Tyler Martin" userId="8348d784-cb7d-4140-bda5-ee506bddf6f0" providerId="ADAL" clId="{04E3794D-B72C-4ECB-BC46-932A0BDE049E}" dt="2024-06-03T19:11:17.976" v="10" actId="478"/>
        <pc:sldMkLst>
          <pc:docMk/>
          <pc:sldMk cId="3090508260" sldId="3657"/>
        </pc:sldMkLst>
        <pc:picChg chg="del">
          <ac:chgData name="Tyler Martin" userId="8348d784-cb7d-4140-bda5-ee506bddf6f0" providerId="ADAL" clId="{04E3794D-B72C-4ECB-BC46-932A0BDE049E}" dt="2024-06-03T19:11:17.976" v="10" actId="478"/>
          <ac:picMkLst>
            <pc:docMk/>
            <pc:sldMk cId="3090508260" sldId="3657"/>
            <ac:picMk id="3" creationId="{DA0DBDA1-F263-9BB4-7F6B-813B5BF97A58}"/>
          </ac:picMkLst>
        </pc:picChg>
      </pc:sldChg>
      <pc:sldChg chg="delSp mod">
        <pc:chgData name="Tyler Martin" userId="8348d784-cb7d-4140-bda5-ee506bddf6f0" providerId="ADAL" clId="{04E3794D-B72C-4ECB-BC46-932A0BDE049E}" dt="2024-06-03T19:11:18.893" v="11" actId="478"/>
        <pc:sldMkLst>
          <pc:docMk/>
          <pc:sldMk cId="494191416" sldId="3658"/>
        </pc:sldMkLst>
        <pc:picChg chg="del">
          <ac:chgData name="Tyler Martin" userId="8348d784-cb7d-4140-bda5-ee506bddf6f0" providerId="ADAL" clId="{04E3794D-B72C-4ECB-BC46-932A0BDE049E}" dt="2024-06-03T19:11:18.893" v="11" actId="478"/>
          <ac:picMkLst>
            <pc:docMk/>
            <pc:sldMk cId="494191416" sldId="3658"/>
            <ac:picMk id="3" creationId="{684FFE25-3A05-3DED-6579-F5C228D7580F}"/>
          </ac:picMkLst>
        </pc:picChg>
      </pc:sldChg>
      <pc:sldChg chg="delSp mod">
        <pc:chgData name="Tyler Martin" userId="8348d784-cb7d-4140-bda5-ee506bddf6f0" providerId="ADAL" clId="{04E3794D-B72C-4ECB-BC46-932A0BDE049E}" dt="2024-06-03T19:11:19.801" v="12" actId="478"/>
        <pc:sldMkLst>
          <pc:docMk/>
          <pc:sldMk cId="86404614" sldId="3659"/>
        </pc:sldMkLst>
        <pc:picChg chg="del">
          <ac:chgData name="Tyler Martin" userId="8348d784-cb7d-4140-bda5-ee506bddf6f0" providerId="ADAL" clId="{04E3794D-B72C-4ECB-BC46-932A0BDE049E}" dt="2024-06-03T19:11:19.801" v="12" actId="478"/>
          <ac:picMkLst>
            <pc:docMk/>
            <pc:sldMk cId="86404614" sldId="3659"/>
            <ac:picMk id="3" creationId="{94D3AB3A-784B-5712-36F1-1741BE21D616}"/>
          </ac:picMkLst>
        </pc:picChg>
      </pc:sldChg>
      <pc:sldChg chg="modSp mod">
        <pc:chgData name="Tyler Martin" userId="8348d784-cb7d-4140-bda5-ee506bddf6f0" providerId="ADAL" clId="{04E3794D-B72C-4ECB-BC46-932A0BDE049E}" dt="2024-06-03T19:11:12.554" v="7" actId="20577"/>
        <pc:sldMkLst>
          <pc:docMk/>
          <pc:sldMk cId="3565883689" sldId="3662"/>
        </pc:sldMkLst>
        <pc:spChg chg="mod">
          <ac:chgData name="Tyler Martin" userId="8348d784-cb7d-4140-bda5-ee506bddf6f0" providerId="ADAL" clId="{04E3794D-B72C-4ECB-BC46-932A0BDE049E}" dt="2024-06-03T19:11:12.554" v="7" actId="20577"/>
          <ac:spMkLst>
            <pc:docMk/>
            <pc:sldMk cId="3565883689" sldId="3662"/>
            <ac:spMk id="3" creationId="{F3CC408C-0318-2E4C-A2C7-342812F99866}"/>
          </ac:spMkLst>
        </pc:spChg>
      </pc:sldChg>
      <pc:sldChg chg="delSp mod">
        <pc:chgData name="Tyler Martin" userId="8348d784-cb7d-4140-bda5-ee506bddf6f0" providerId="ADAL" clId="{04E3794D-B72C-4ECB-BC46-932A0BDE049E}" dt="2024-06-03T19:11:20.867" v="13" actId="478"/>
        <pc:sldMkLst>
          <pc:docMk/>
          <pc:sldMk cId="730905437" sldId="3663"/>
        </pc:sldMkLst>
        <pc:picChg chg="del">
          <ac:chgData name="Tyler Martin" userId="8348d784-cb7d-4140-bda5-ee506bddf6f0" providerId="ADAL" clId="{04E3794D-B72C-4ECB-BC46-932A0BDE049E}" dt="2024-06-03T19:11:20.867" v="13" actId="478"/>
          <ac:picMkLst>
            <pc:docMk/>
            <pc:sldMk cId="730905437" sldId="3663"/>
            <ac:picMk id="3" creationId="{80C9F7AD-264F-9789-25DA-9516EC339920}"/>
          </ac:picMkLst>
        </pc:picChg>
      </pc:sldChg>
      <pc:sldChg chg="delSp mod">
        <pc:chgData name="Tyler Martin" userId="8348d784-cb7d-4140-bda5-ee506bddf6f0" providerId="ADAL" clId="{04E3794D-B72C-4ECB-BC46-932A0BDE049E}" dt="2024-06-03T19:11:21.752" v="14" actId="478"/>
        <pc:sldMkLst>
          <pc:docMk/>
          <pc:sldMk cId="2986703771" sldId="3664"/>
        </pc:sldMkLst>
        <pc:picChg chg="del">
          <ac:chgData name="Tyler Martin" userId="8348d784-cb7d-4140-bda5-ee506bddf6f0" providerId="ADAL" clId="{04E3794D-B72C-4ECB-BC46-932A0BDE049E}" dt="2024-06-03T19:11:21.752" v="14" actId="478"/>
          <ac:picMkLst>
            <pc:docMk/>
            <pc:sldMk cId="2986703771" sldId="3664"/>
            <ac:picMk id="3" creationId="{67490386-3FD6-A416-EEDC-490BA403BC30}"/>
          </ac:picMkLst>
        </pc:picChg>
      </pc:sldChg>
    </pc:docChg>
  </pc:docChgLst>
  <pc:docChgLst>
    <pc:chgData name="Tyler Martin" userId="8348d784-cb7d-4140-bda5-ee506bddf6f0" providerId="ADAL" clId="{E88F2045-DBFA-4813-89E5-F3926973861E}"/>
    <pc:docChg chg="undo redo custSel modSld">
      <pc:chgData name="Tyler Martin" userId="8348d784-cb7d-4140-bda5-ee506bddf6f0" providerId="ADAL" clId="{E88F2045-DBFA-4813-89E5-F3926973861E}" dt="2024-03-04T17:19:13.967" v="223" actId="20577"/>
      <pc:docMkLst>
        <pc:docMk/>
      </pc:docMkLst>
      <pc:sldChg chg="addSp delSp modSp mod">
        <pc:chgData name="Tyler Martin" userId="8348d784-cb7d-4140-bda5-ee506bddf6f0" providerId="ADAL" clId="{E88F2045-DBFA-4813-89E5-F3926973861E}" dt="2024-03-04T16:44:30.781" v="150" actId="14100"/>
        <pc:sldMkLst>
          <pc:docMk/>
          <pc:sldMk cId="994812169" sldId="3655"/>
        </pc:sldMkLst>
        <pc:spChg chg="mod">
          <ac:chgData name="Tyler Martin" userId="8348d784-cb7d-4140-bda5-ee506bddf6f0" providerId="ADAL" clId="{E88F2045-DBFA-4813-89E5-F3926973861E}" dt="2024-03-04T16:44:24.696" v="143" actId="14100"/>
          <ac:spMkLst>
            <pc:docMk/>
            <pc:sldMk cId="994812169" sldId="3655"/>
            <ac:spMk id="2" creationId="{0BA5B44C-AADD-DB42-AED4-96ADED95D929}"/>
          </ac:spMkLst>
        </pc:spChg>
        <pc:spChg chg="mod">
          <ac:chgData name="Tyler Martin" userId="8348d784-cb7d-4140-bda5-ee506bddf6f0" providerId="ADAL" clId="{E88F2045-DBFA-4813-89E5-F3926973861E}" dt="2024-03-04T16:44:30.781" v="150" actId="14100"/>
          <ac:spMkLst>
            <pc:docMk/>
            <pc:sldMk cId="994812169" sldId="3655"/>
            <ac:spMk id="5" creationId="{99896D92-12C5-A54E-9A24-2686561BBD56}"/>
          </ac:spMkLst>
        </pc:spChg>
        <pc:spChg chg="add mod">
          <ac:chgData name="Tyler Martin" userId="8348d784-cb7d-4140-bda5-ee506bddf6f0" providerId="ADAL" clId="{E88F2045-DBFA-4813-89E5-F3926973861E}" dt="2024-03-04T16:37:48.464" v="57" actId="1076"/>
          <ac:spMkLst>
            <pc:docMk/>
            <pc:sldMk cId="994812169" sldId="3655"/>
            <ac:spMk id="6" creationId="{4C366F15-22DC-167F-DE20-336822A2B6CD}"/>
          </ac:spMkLst>
        </pc:spChg>
        <pc:spChg chg="mod">
          <ac:chgData name="Tyler Martin" userId="8348d784-cb7d-4140-bda5-ee506bddf6f0" providerId="ADAL" clId="{E88F2045-DBFA-4813-89E5-F3926973861E}" dt="2024-03-04T16:37:59.006" v="58" actId="20577"/>
          <ac:spMkLst>
            <pc:docMk/>
            <pc:sldMk cId="994812169" sldId="3655"/>
            <ac:spMk id="11" creationId="{C0808654-9928-E941-BDE0-7E51D0B0DFAF}"/>
          </ac:spMkLst>
        </pc:spChg>
        <pc:spChg chg="mod">
          <ac:chgData name="Tyler Martin" userId="8348d784-cb7d-4140-bda5-ee506bddf6f0" providerId="ADAL" clId="{E88F2045-DBFA-4813-89E5-F3926973861E}" dt="2024-03-04T16:39:38.789" v="59"/>
          <ac:spMkLst>
            <pc:docMk/>
            <pc:sldMk cId="994812169" sldId="3655"/>
            <ac:spMk id="13" creationId="{B6FBAE6B-D5FB-FD48-B333-22F0F5361118}"/>
          </ac:spMkLst>
        </pc:spChg>
        <pc:picChg chg="add mod">
          <ac:chgData name="Tyler Martin" userId="8348d784-cb7d-4140-bda5-ee506bddf6f0" providerId="ADAL" clId="{E88F2045-DBFA-4813-89E5-F3926973861E}" dt="2024-03-04T16:43:48.002" v="137" actId="1076"/>
          <ac:picMkLst>
            <pc:docMk/>
            <pc:sldMk cId="994812169" sldId="3655"/>
            <ac:picMk id="3" creationId="{57286BFB-0EBA-DFEC-D5F3-528ED21D2FD1}"/>
          </ac:picMkLst>
        </pc:picChg>
        <pc:picChg chg="del">
          <ac:chgData name="Tyler Martin" userId="8348d784-cb7d-4140-bda5-ee506bddf6f0" providerId="ADAL" clId="{E88F2045-DBFA-4813-89E5-F3926973861E}" dt="2024-03-01T23:00:45.763" v="26" actId="478"/>
          <ac:picMkLst>
            <pc:docMk/>
            <pc:sldMk cId="994812169" sldId="3655"/>
            <ac:picMk id="6" creationId="{666C291A-76C9-6D57-7DB8-7B734908B519}"/>
          </ac:picMkLst>
        </pc:picChg>
      </pc:sldChg>
      <pc:sldChg chg="addSp delSp modSp mod">
        <pc:chgData name="Tyler Martin" userId="8348d784-cb7d-4140-bda5-ee506bddf6f0" providerId="ADAL" clId="{E88F2045-DBFA-4813-89E5-F3926973861E}" dt="2024-03-04T16:44:57.296" v="167" actId="20577"/>
        <pc:sldMkLst>
          <pc:docMk/>
          <pc:sldMk cId="2124097629" sldId="3656"/>
        </pc:sldMkLst>
        <pc:spChg chg="mod">
          <ac:chgData name="Tyler Martin" userId="8348d784-cb7d-4140-bda5-ee506bddf6f0" providerId="ADAL" clId="{E88F2045-DBFA-4813-89E5-F3926973861E}" dt="2024-03-04T16:44:28.084" v="148" actId="403"/>
          <ac:spMkLst>
            <pc:docMk/>
            <pc:sldMk cId="2124097629" sldId="3656"/>
            <ac:spMk id="11" creationId="{C0808654-9928-E941-BDE0-7E51D0B0DFAF}"/>
          </ac:spMkLst>
        </pc:spChg>
        <pc:spChg chg="mod">
          <ac:chgData name="Tyler Martin" userId="8348d784-cb7d-4140-bda5-ee506bddf6f0" providerId="ADAL" clId="{E88F2045-DBFA-4813-89E5-F3926973861E}" dt="2024-03-04T16:44:57.296" v="167" actId="20577"/>
          <ac:spMkLst>
            <pc:docMk/>
            <pc:sldMk cId="2124097629" sldId="3656"/>
            <ac:spMk id="13" creationId="{B6FBAE6B-D5FB-FD48-B333-22F0F5361118}"/>
          </ac:spMkLst>
        </pc:spChg>
        <pc:picChg chg="add mod">
          <ac:chgData name="Tyler Martin" userId="8348d784-cb7d-4140-bda5-ee506bddf6f0" providerId="ADAL" clId="{E88F2045-DBFA-4813-89E5-F3926973861E}" dt="2024-03-04T16:40:11.291" v="64" actId="1076"/>
          <ac:picMkLst>
            <pc:docMk/>
            <pc:sldMk cId="2124097629" sldId="3656"/>
            <ac:picMk id="3" creationId="{D78F67D5-8A81-FF3F-14DF-70C5B7357FFF}"/>
          </ac:picMkLst>
        </pc:picChg>
        <pc:picChg chg="del">
          <ac:chgData name="Tyler Martin" userId="8348d784-cb7d-4140-bda5-ee506bddf6f0" providerId="ADAL" clId="{E88F2045-DBFA-4813-89E5-F3926973861E}" dt="2024-03-01T23:00:47.368" v="27" actId="478"/>
          <ac:picMkLst>
            <pc:docMk/>
            <pc:sldMk cId="2124097629" sldId="3656"/>
            <ac:picMk id="6" creationId="{CD0DFB43-5A8E-32C6-428B-900F14997B3E}"/>
          </ac:picMkLst>
        </pc:picChg>
      </pc:sldChg>
      <pc:sldChg chg="addSp delSp modSp mod">
        <pc:chgData name="Tyler Martin" userId="8348d784-cb7d-4140-bda5-ee506bddf6f0" providerId="ADAL" clId="{E88F2045-DBFA-4813-89E5-F3926973861E}" dt="2024-03-04T17:07:30.531" v="211" actId="20577"/>
        <pc:sldMkLst>
          <pc:docMk/>
          <pc:sldMk cId="3090508260" sldId="3657"/>
        </pc:sldMkLst>
        <pc:spChg chg="mod">
          <ac:chgData name="Tyler Martin" userId="8348d784-cb7d-4140-bda5-ee506bddf6f0" providerId="ADAL" clId="{E88F2045-DBFA-4813-89E5-F3926973861E}" dt="2024-03-04T17:07:08.735" v="205"/>
          <ac:spMkLst>
            <pc:docMk/>
            <pc:sldMk cId="3090508260" sldId="3657"/>
            <ac:spMk id="11" creationId="{C0808654-9928-E941-BDE0-7E51D0B0DFAF}"/>
          </ac:spMkLst>
        </pc:spChg>
        <pc:spChg chg="mod">
          <ac:chgData name="Tyler Martin" userId="8348d784-cb7d-4140-bda5-ee506bddf6f0" providerId="ADAL" clId="{E88F2045-DBFA-4813-89E5-F3926973861E}" dt="2024-03-04T17:07:30.531" v="211" actId="20577"/>
          <ac:spMkLst>
            <pc:docMk/>
            <pc:sldMk cId="3090508260" sldId="3657"/>
            <ac:spMk id="13" creationId="{B6FBAE6B-D5FB-FD48-B333-22F0F5361118}"/>
          </ac:spMkLst>
        </pc:spChg>
        <pc:picChg chg="add mod">
          <ac:chgData name="Tyler Martin" userId="8348d784-cb7d-4140-bda5-ee506bddf6f0" providerId="ADAL" clId="{E88F2045-DBFA-4813-89E5-F3926973861E}" dt="2024-03-04T16:53:45.269" v="202" actId="1076"/>
          <ac:picMkLst>
            <pc:docMk/>
            <pc:sldMk cId="3090508260" sldId="3657"/>
            <ac:picMk id="3" creationId="{639BFD97-5519-B325-40D5-A251C04EC453}"/>
          </ac:picMkLst>
        </pc:picChg>
        <pc:picChg chg="del">
          <ac:chgData name="Tyler Martin" userId="8348d784-cb7d-4140-bda5-ee506bddf6f0" providerId="ADAL" clId="{E88F2045-DBFA-4813-89E5-F3926973861E}" dt="2024-03-01T23:00:52.477" v="28" actId="478"/>
          <ac:picMkLst>
            <pc:docMk/>
            <pc:sldMk cId="3090508260" sldId="3657"/>
            <ac:picMk id="6" creationId="{408AD2ED-0E93-C611-580C-8204F8FDA740}"/>
          </ac:picMkLst>
        </pc:picChg>
      </pc:sldChg>
      <pc:sldChg chg="addSp delSp modSp mod">
        <pc:chgData name="Tyler Martin" userId="8348d784-cb7d-4140-bda5-ee506bddf6f0" providerId="ADAL" clId="{E88F2045-DBFA-4813-89E5-F3926973861E}" dt="2024-03-04T17:09:17.961" v="213" actId="1076"/>
        <pc:sldMkLst>
          <pc:docMk/>
          <pc:sldMk cId="494191416" sldId="3658"/>
        </pc:sldMkLst>
        <pc:spChg chg="mod">
          <ac:chgData name="Tyler Martin" userId="8348d784-cb7d-4140-bda5-ee506bddf6f0" providerId="ADAL" clId="{E88F2045-DBFA-4813-89E5-F3926973861E}" dt="2024-03-04T16:47:58.006" v="178"/>
          <ac:spMkLst>
            <pc:docMk/>
            <pc:sldMk cId="494191416" sldId="3658"/>
            <ac:spMk id="11" creationId="{C0808654-9928-E941-BDE0-7E51D0B0DFAF}"/>
          </ac:spMkLst>
        </pc:spChg>
        <pc:picChg chg="add del mod">
          <ac:chgData name="Tyler Martin" userId="8348d784-cb7d-4140-bda5-ee506bddf6f0" providerId="ADAL" clId="{E88F2045-DBFA-4813-89E5-F3926973861E}" dt="2024-03-04T16:46:11.839" v="173" actId="478"/>
          <ac:picMkLst>
            <pc:docMk/>
            <pc:sldMk cId="494191416" sldId="3658"/>
            <ac:picMk id="3" creationId="{52C2CF55-52C1-089F-850E-82171A4EAD9C}"/>
          </ac:picMkLst>
        </pc:picChg>
        <pc:picChg chg="del">
          <ac:chgData name="Tyler Martin" userId="8348d784-cb7d-4140-bda5-ee506bddf6f0" providerId="ADAL" clId="{E88F2045-DBFA-4813-89E5-F3926973861E}" dt="2024-03-01T23:00:53.862" v="29" actId="478"/>
          <ac:picMkLst>
            <pc:docMk/>
            <pc:sldMk cId="494191416" sldId="3658"/>
            <ac:picMk id="6" creationId="{0834AAE8-D1C3-5627-4260-B4236A59CB96}"/>
          </ac:picMkLst>
        </pc:picChg>
        <pc:picChg chg="add mod">
          <ac:chgData name="Tyler Martin" userId="8348d784-cb7d-4140-bda5-ee506bddf6f0" providerId="ADAL" clId="{E88F2045-DBFA-4813-89E5-F3926973861E}" dt="2024-03-04T17:09:17.961" v="213" actId="1076"/>
          <ac:picMkLst>
            <pc:docMk/>
            <pc:sldMk cId="494191416" sldId="3658"/>
            <ac:picMk id="6" creationId="{2957A7DD-883D-2FA0-B0F4-BC00D2EDED2D}"/>
          </ac:picMkLst>
        </pc:picChg>
      </pc:sldChg>
      <pc:sldChg chg="addSp delSp modSp mod">
        <pc:chgData name="Tyler Martin" userId="8348d784-cb7d-4140-bda5-ee506bddf6f0" providerId="ADAL" clId="{E88F2045-DBFA-4813-89E5-F3926973861E}" dt="2024-03-04T17:09:34.068" v="215" actId="1076"/>
        <pc:sldMkLst>
          <pc:docMk/>
          <pc:sldMk cId="86404614" sldId="3659"/>
        </pc:sldMkLst>
        <pc:spChg chg="mod">
          <ac:chgData name="Tyler Martin" userId="8348d784-cb7d-4140-bda5-ee506bddf6f0" providerId="ADAL" clId="{E88F2045-DBFA-4813-89E5-F3926973861E}" dt="2024-03-04T16:50:31.645" v="186"/>
          <ac:spMkLst>
            <pc:docMk/>
            <pc:sldMk cId="86404614" sldId="3659"/>
            <ac:spMk id="11" creationId="{C0808654-9928-E941-BDE0-7E51D0B0DFAF}"/>
          </ac:spMkLst>
        </pc:spChg>
        <pc:spChg chg="mod">
          <ac:chgData name="Tyler Martin" userId="8348d784-cb7d-4140-bda5-ee506bddf6f0" providerId="ADAL" clId="{E88F2045-DBFA-4813-89E5-F3926973861E}" dt="2024-03-04T16:50:44.338" v="187"/>
          <ac:spMkLst>
            <pc:docMk/>
            <pc:sldMk cId="86404614" sldId="3659"/>
            <ac:spMk id="13" creationId="{B6FBAE6B-D5FB-FD48-B333-22F0F5361118}"/>
          </ac:spMkLst>
        </pc:spChg>
        <pc:picChg chg="add del mod">
          <ac:chgData name="Tyler Martin" userId="8348d784-cb7d-4140-bda5-ee506bddf6f0" providerId="ADAL" clId="{E88F2045-DBFA-4813-89E5-F3926973861E}" dt="2024-03-04T16:48:54.438" v="182" actId="478"/>
          <ac:picMkLst>
            <pc:docMk/>
            <pc:sldMk cId="86404614" sldId="3659"/>
            <ac:picMk id="3" creationId="{D6A8B516-62F8-2125-8D6D-1B124804B54D}"/>
          </ac:picMkLst>
        </pc:picChg>
        <pc:picChg chg="add mod">
          <ac:chgData name="Tyler Martin" userId="8348d784-cb7d-4140-bda5-ee506bddf6f0" providerId="ADAL" clId="{E88F2045-DBFA-4813-89E5-F3926973861E}" dt="2024-03-04T17:09:34.068" v="215" actId="1076"/>
          <ac:picMkLst>
            <pc:docMk/>
            <pc:sldMk cId="86404614" sldId="3659"/>
            <ac:picMk id="6" creationId="{58B610FB-6AC0-3986-73EF-C09E66C1FD06}"/>
          </ac:picMkLst>
        </pc:picChg>
        <pc:picChg chg="del">
          <ac:chgData name="Tyler Martin" userId="8348d784-cb7d-4140-bda5-ee506bddf6f0" providerId="ADAL" clId="{E88F2045-DBFA-4813-89E5-F3926973861E}" dt="2024-03-01T23:00:55.813" v="30" actId="478"/>
          <ac:picMkLst>
            <pc:docMk/>
            <pc:sldMk cId="86404614" sldId="3659"/>
            <ac:picMk id="6" creationId="{8F527678-8B01-DEA7-9FF8-9A9B68A57EC0}"/>
          </ac:picMkLst>
        </pc:picChg>
      </pc:sldChg>
      <pc:sldChg chg="modSp mod">
        <pc:chgData name="Tyler Martin" userId="8348d784-cb7d-4140-bda5-ee506bddf6f0" providerId="ADAL" clId="{E88F2045-DBFA-4813-89E5-F3926973861E}" dt="2024-03-04T17:19:13.967" v="223" actId="20577"/>
        <pc:sldMkLst>
          <pc:docMk/>
          <pc:sldMk cId="3565883689" sldId="3662"/>
        </pc:sldMkLst>
        <pc:spChg chg="mod">
          <ac:chgData name="Tyler Martin" userId="8348d784-cb7d-4140-bda5-ee506bddf6f0" providerId="ADAL" clId="{E88F2045-DBFA-4813-89E5-F3926973861E}" dt="2024-03-04T17:19:13.967" v="223" actId="20577"/>
          <ac:spMkLst>
            <pc:docMk/>
            <pc:sldMk cId="3565883689" sldId="3662"/>
            <ac:spMk id="3" creationId="{F3CC408C-0318-2E4C-A2C7-342812F99866}"/>
          </ac:spMkLst>
        </pc:spChg>
      </pc:sldChg>
      <pc:sldChg chg="addSp delSp modSp mod">
        <pc:chgData name="Tyler Martin" userId="8348d784-cb7d-4140-bda5-ee506bddf6f0" providerId="ADAL" clId="{E88F2045-DBFA-4813-89E5-F3926973861E}" dt="2024-03-04T17:10:56.100" v="221" actId="20577"/>
        <pc:sldMkLst>
          <pc:docMk/>
          <pc:sldMk cId="730905437" sldId="3663"/>
        </pc:sldMkLst>
        <pc:spChg chg="mod">
          <ac:chgData name="Tyler Martin" userId="8348d784-cb7d-4140-bda5-ee506bddf6f0" providerId="ADAL" clId="{E88F2045-DBFA-4813-89E5-F3926973861E}" dt="2024-03-04T17:10:56.100" v="221" actId="20577"/>
          <ac:spMkLst>
            <pc:docMk/>
            <pc:sldMk cId="730905437" sldId="3663"/>
            <ac:spMk id="11" creationId="{C0808654-9928-E941-BDE0-7E51D0B0DFAF}"/>
          </ac:spMkLst>
        </pc:spChg>
        <pc:picChg chg="add mod">
          <ac:chgData name="Tyler Martin" userId="8348d784-cb7d-4140-bda5-ee506bddf6f0" providerId="ADAL" clId="{E88F2045-DBFA-4813-89E5-F3926973861E}" dt="2024-03-04T16:51:12.666" v="190" actId="1076"/>
          <ac:picMkLst>
            <pc:docMk/>
            <pc:sldMk cId="730905437" sldId="3663"/>
            <ac:picMk id="3" creationId="{13D09B9B-7454-2161-605A-8E83204D96ED}"/>
          </ac:picMkLst>
        </pc:picChg>
        <pc:picChg chg="del">
          <ac:chgData name="Tyler Martin" userId="8348d784-cb7d-4140-bda5-ee506bddf6f0" providerId="ADAL" clId="{E88F2045-DBFA-4813-89E5-F3926973861E}" dt="2024-03-01T23:00:57.191" v="31" actId="478"/>
          <ac:picMkLst>
            <pc:docMk/>
            <pc:sldMk cId="730905437" sldId="3663"/>
            <ac:picMk id="6" creationId="{233F69A2-01F7-77DC-9ECD-82BEBEACF688}"/>
          </ac:picMkLst>
        </pc:picChg>
      </pc:sldChg>
      <pc:sldChg chg="addSp delSp modSp mod">
        <pc:chgData name="Tyler Martin" userId="8348d784-cb7d-4140-bda5-ee506bddf6f0" providerId="ADAL" clId="{E88F2045-DBFA-4813-89E5-F3926973861E}" dt="2024-03-04T16:52:41.716" v="199" actId="20577"/>
        <pc:sldMkLst>
          <pc:docMk/>
          <pc:sldMk cId="2986703771" sldId="3664"/>
        </pc:sldMkLst>
        <pc:spChg chg="mod">
          <ac:chgData name="Tyler Martin" userId="8348d784-cb7d-4140-bda5-ee506bddf6f0" providerId="ADAL" clId="{E88F2045-DBFA-4813-89E5-F3926973861E}" dt="2024-03-04T16:52:41.716" v="199" actId="20577"/>
          <ac:spMkLst>
            <pc:docMk/>
            <pc:sldMk cId="2986703771" sldId="3664"/>
            <ac:spMk id="11" creationId="{C0808654-9928-E941-BDE0-7E51D0B0DFAF}"/>
          </ac:spMkLst>
        </pc:spChg>
        <pc:picChg chg="add mod">
          <ac:chgData name="Tyler Martin" userId="8348d784-cb7d-4140-bda5-ee506bddf6f0" providerId="ADAL" clId="{E88F2045-DBFA-4813-89E5-F3926973861E}" dt="2024-03-04T16:52:07.699" v="194" actId="1076"/>
          <ac:picMkLst>
            <pc:docMk/>
            <pc:sldMk cId="2986703771" sldId="3664"/>
            <ac:picMk id="3" creationId="{A981F589-A80C-3716-1DDB-5F049A887BC5}"/>
          </ac:picMkLst>
        </pc:picChg>
        <pc:picChg chg="del">
          <ac:chgData name="Tyler Martin" userId="8348d784-cb7d-4140-bda5-ee506bddf6f0" providerId="ADAL" clId="{E88F2045-DBFA-4813-89E5-F3926973861E}" dt="2024-03-01T23:00:58.517" v="32" actId="478"/>
          <ac:picMkLst>
            <pc:docMk/>
            <pc:sldMk cId="2986703771" sldId="3664"/>
            <ac:picMk id="8" creationId="{A7C0BB5E-1A91-AC7C-F9DD-1BA8C051B653}"/>
          </ac:picMkLst>
        </pc:picChg>
      </pc:sldChg>
    </pc:docChg>
  </pc:docChgLst>
  <pc:docChgLst>
    <pc:chgData name="Tyler Martin" userId="8348d784-cb7d-4140-bda5-ee506bddf6f0" providerId="ADAL" clId="{CE827EB4-7275-41D2-96DD-21A3BB8B694B}"/>
    <pc:docChg chg="undo redo custSel modSld">
      <pc:chgData name="Tyler Martin" userId="8348d784-cb7d-4140-bda5-ee506bddf6f0" providerId="ADAL" clId="{CE827EB4-7275-41D2-96DD-21A3BB8B694B}" dt="2024-04-29T16:07:32.852" v="86"/>
      <pc:docMkLst>
        <pc:docMk/>
      </pc:docMkLst>
      <pc:sldChg chg="addSp modSp mod">
        <pc:chgData name="Tyler Martin" userId="8348d784-cb7d-4140-bda5-ee506bddf6f0" providerId="ADAL" clId="{CE827EB4-7275-41D2-96DD-21A3BB8B694B}" dt="2024-04-29T15:58:43.477" v="13" actId="1076"/>
        <pc:sldMkLst>
          <pc:docMk/>
          <pc:sldMk cId="994812169" sldId="3655"/>
        </pc:sldMkLst>
        <pc:spChg chg="mod">
          <ac:chgData name="Tyler Martin" userId="8348d784-cb7d-4140-bda5-ee506bddf6f0" providerId="ADAL" clId="{CE827EB4-7275-41D2-96DD-21A3BB8B694B}" dt="2024-04-29T15:58:19.634" v="8" actId="14100"/>
          <ac:spMkLst>
            <pc:docMk/>
            <pc:sldMk cId="994812169" sldId="3655"/>
            <ac:spMk id="5" creationId="{99896D92-12C5-A54E-9A24-2686561BBD56}"/>
          </ac:spMkLst>
        </pc:spChg>
        <pc:spChg chg="mod">
          <ac:chgData name="Tyler Martin" userId="8348d784-cb7d-4140-bda5-ee506bddf6f0" providerId="ADAL" clId="{CE827EB4-7275-41D2-96DD-21A3BB8B694B}" dt="2024-04-29T15:57:56.382" v="5"/>
          <ac:spMkLst>
            <pc:docMk/>
            <pc:sldMk cId="994812169" sldId="3655"/>
            <ac:spMk id="6" creationId="{4C366F15-22DC-167F-DE20-336822A2B6CD}"/>
          </ac:spMkLst>
        </pc:spChg>
        <pc:spChg chg="mod">
          <ac:chgData name="Tyler Martin" userId="8348d784-cb7d-4140-bda5-ee506bddf6f0" providerId="ADAL" clId="{CE827EB4-7275-41D2-96DD-21A3BB8B694B}" dt="2024-04-29T15:57:46.471" v="0"/>
          <ac:spMkLst>
            <pc:docMk/>
            <pc:sldMk cId="994812169" sldId="3655"/>
            <ac:spMk id="11" creationId="{C0808654-9928-E941-BDE0-7E51D0B0DFAF}"/>
          </ac:spMkLst>
        </pc:spChg>
        <pc:spChg chg="mod">
          <ac:chgData name="Tyler Martin" userId="8348d784-cb7d-4140-bda5-ee506bddf6f0" providerId="ADAL" clId="{CE827EB4-7275-41D2-96DD-21A3BB8B694B}" dt="2024-04-29T15:58:08.424" v="6"/>
          <ac:spMkLst>
            <pc:docMk/>
            <pc:sldMk cId="994812169" sldId="3655"/>
            <ac:spMk id="13" creationId="{B6FBAE6B-D5FB-FD48-B333-22F0F5361118}"/>
          </ac:spMkLst>
        </pc:spChg>
        <pc:picChg chg="add mod">
          <ac:chgData name="Tyler Martin" userId="8348d784-cb7d-4140-bda5-ee506bddf6f0" providerId="ADAL" clId="{CE827EB4-7275-41D2-96DD-21A3BB8B694B}" dt="2024-04-29T15:58:43.477" v="13" actId="1076"/>
          <ac:picMkLst>
            <pc:docMk/>
            <pc:sldMk cId="994812169" sldId="3655"/>
            <ac:picMk id="3" creationId="{D12AE2C6-05EF-8B4C-31A1-8C2A5D171F8A}"/>
          </ac:picMkLst>
        </pc:picChg>
      </pc:sldChg>
      <pc:sldChg chg="addSp modSp mod">
        <pc:chgData name="Tyler Martin" userId="8348d784-cb7d-4140-bda5-ee506bddf6f0" providerId="ADAL" clId="{CE827EB4-7275-41D2-96DD-21A3BB8B694B}" dt="2024-04-29T16:02:22.634" v="48" actId="1076"/>
        <pc:sldMkLst>
          <pc:docMk/>
          <pc:sldMk cId="2124097629" sldId="3656"/>
        </pc:sldMkLst>
        <pc:spChg chg="mod">
          <ac:chgData name="Tyler Martin" userId="8348d784-cb7d-4140-bda5-ee506bddf6f0" providerId="ADAL" clId="{CE827EB4-7275-41D2-96DD-21A3BB8B694B}" dt="2024-04-29T16:01:26.758" v="43" actId="14100"/>
          <ac:spMkLst>
            <pc:docMk/>
            <pc:sldMk cId="2124097629" sldId="3656"/>
            <ac:spMk id="11" creationId="{C0808654-9928-E941-BDE0-7E51D0B0DFAF}"/>
          </ac:spMkLst>
        </pc:spChg>
        <pc:spChg chg="mod">
          <ac:chgData name="Tyler Martin" userId="8348d784-cb7d-4140-bda5-ee506bddf6f0" providerId="ADAL" clId="{CE827EB4-7275-41D2-96DD-21A3BB8B694B}" dt="2024-04-29T16:01:27.120" v="44" actId="14100"/>
          <ac:spMkLst>
            <pc:docMk/>
            <pc:sldMk cId="2124097629" sldId="3656"/>
            <ac:spMk id="13" creationId="{B6FBAE6B-D5FB-FD48-B333-22F0F5361118}"/>
          </ac:spMkLst>
        </pc:spChg>
        <pc:spChg chg="mod">
          <ac:chgData name="Tyler Martin" userId="8348d784-cb7d-4140-bda5-ee506bddf6f0" providerId="ADAL" clId="{CE827EB4-7275-41D2-96DD-21A3BB8B694B}" dt="2024-04-29T16:01:58.817" v="45" actId="1076"/>
          <ac:spMkLst>
            <pc:docMk/>
            <pc:sldMk cId="2124097629" sldId="3656"/>
            <ac:spMk id="20" creationId="{9977D14C-5020-9B4E-85D4-10CC12E2324F}"/>
          </ac:spMkLst>
        </pc:spChg>
        <pc:picChg chg="add mod">
          <ac:chgData name="Tyler Martin" userId="8348d784-cb7d-4140-bda5-ee506bddf6f0" providerId="ADAL" clId="{CE827EB4-7275-41D2-96DD-21A3BB8B694B}" dt="2024-04-29T16:02:22.634" v="48" actId="1076"/>
          <ac:picMkLst>
            <pc:docMk/>
            <pc:sldMk cId="2124097629" sldId="3656"/>
            <ac:picMk id="3" creationId="{7998E5ED-5CBE-B860-86B5-15DA5C46AE4F}"/>
          </ac:picMkLst>
        </pc:picChg>
      </pc:sldChg>
      <pc:sldChg chg="addSp modSp mod">
        <pc:chgData name="Tyler Martin" userId="8348d784-cb7d-4140-bda5-ee506bddf6f0" providerId="ADAL" clId="{CE827EB4-7275-41D2-96DD-21A3BB8B694B}" dt="2024-04-29T16:03:34.254" v="57" actId="1076"/>
        <pc:sldMkLst>
          <pc:docMk/>
          <pc:sldMk cId="3090508260" sldId="3657"/>
        </pc:sldMkLst>
        <pc:spChg chg="mod">
          <ac:chgData name="Tyler Martin" userId="8348d784-cb7d-4140-bda5-ee506bddf6f0" providerId="ADAL" clId="{CE827EB4-7275-41D2-96DD-21A3BB8B694B}" dt="2024-04-29T16:03:10.307" v="52"/>
          <ac:spMkLst>
            <pc:docMk/>
            <pc:sldMk cId="3090508260" sldId="3657"/>
            <ac:spMk id="11" creationId="{C0808654-9928-E941-BDE0-7E51D0B0DFAF}"/>
          </ac:spMkLst>
        </pc:spChg>
        <pc:spChg chg="mod">
          <ac:chgData name="Tyler Martin" userId="8348d784-cb7d-4140-bda5-ee506bddf6f0" providerId="ADAL" clId="{CE827EB4-7275-41D2-96DD-21A3BB8B694B}" dt="2024-04-29T16:03:21.312" v="54" actId="20577"/>
          <ac:spMkLst>
            <pc:docMk/>
            <pc:sldMk cId="3090508260" sldId="3657"/>
            <ac:spMk id="13" creationId="{B6FBAE6B-D5FB-FD48-B333-22F0F5361118}"/>
          </ac:spMkLst>
        </pc:spChg>
        <pc:picChg chg="add mod">
          <ac:chgData name="Tyler Martin" userId="8348d784-cb7d-4140-bda5-ee506bddf6f0" providerId="ADAL" clId="{CE827EB4-7275-41D2-96DD-21A3BB8B694B}" dt="2024-04-29T16:03:34.254" v="57" actId="1076"/>
          <ac:picMkLst>
            <pc:docMk/>
            <pc:sldMk cId="3090508260" sldId="3657"/>
            <ac:picMk id="3" creationId="{A4CA5A4D-7620-545A-21C0-0C89032F601B}"/>
          </ac:picMkLst>
        </pc:picChg>
      </pc:sldChg>
      <pc:sldChg chg="addSp modSp mod">
        <pc:chgData name="Tyler Martin" userId="8348d784-cb7d-4140-bda5-ee506bddf6f0" providerId="ADAL" clId="{CE827EB4-7275-41D2-96DD-21A3BB8B694B}" dt="2024-04-29T16:04:19.594" v="62" actId="1076"/>
        <pc:sldMkLst>
          <pc:docMk/>
          <pc:sldMk cId="494191416" sldId="3658"/>
        </pc:sldMkLst>
        <pc:spChg chg="mod">
          <ac:chgData name="Tyler Martin" userId="8348d784-cb7d-4140-bda5-ee506bddf6f0" providerId="ADAL" clId="{CE827EB4-7275-41D2-96DD-21A3BB8B694B}" dt="2024-04-29T16:04:02.015" v="59"/>
          <ac:spMkLst>
            <pc:docMk/>
            <pc:sldMk cId="494191416" sldId="3658"/>
            <ac:spMk id="11" creationId="{C0808654-9928-E941-BDE0-7E51D0B0DFAF}"/>
          </ac:spMkLst>
        </pc:spChg>
        <pc:picChg chg="add mod">
          <ac:chgData name="Tyler Martin" userId="8348d784-cb7d-4140-bda5-ee506bddf6f0" providerId="ADAL" clId="{CE827EB4-7275-41D2-96DD-21A3BB8B694B}" dt="2024-04-29T16:04:19.594" v="62" actId="1076"/>
          <ac:picMkLst>
            <pc:docMk/>
            <pc:sldMk cId="494191416" sldId="3658"/>
            <ac:picMk id="3" creationId="{1327AEC8-DC14-FE10-8840-C6649554027D}"/>
          </ac:picMkLst>
        </pc:picChg>
      </pc:sldChg>
      <pc:sldChg chg="addSp modSp mod">
        <pc:chgData name="Tyler Martin" userId="8348d784-cb7d-4140-bda5-ee506bddf6f0" providerId="ADAL" clId="{CE827EB4-7275-41D2-96DD-21A3BB8B694B}" dt="2024-04-29T16:05:57.430" v="76"/>
        <pc:sldMkLst>
          <pc:docMk/>
          <pc:sldMk cId="86404614" sldId="3659"/>
        </pc:sldMkLst>
        <pc:spChg chg="mod">
          <ac:chgData name="Tyler Martin" userId="8348d784-cb7d-4140-bda5-ee506bddf6f0" providerId="ADAL" clId="{CE827EB4-7275-41D2-96DD-21A3BB8B694B}" dt="2024-04-29T16:05:57.430" v="76"/>
          <ac:spMkLst>
            <pc:docMk/>
            <pc:sldMk cId="86404614" sldId="3659"/>
            <ac:spMk id="11" creationId="{C0808654-9928-E941-BDE0-7E51D0B0DFAF}"/>
          </ac:spMkLst>
        </pc:spChg>
        <pc:spChg chg="mod">
          <ac:chgData name="Tyler Martin" userId="8348d784-cb7d-4140-bda5-ee506bddf6f0" providerId="ADAL" clId="{CE827EB4-7275-41D2-96DD-21A3BB8B694B}" dt="2024-04-29T16:05:30.633" v="69"/>
          <ac:spMkLst>
            <pc:docMk/>
            <pc:sldMk cId="86404614" sldId="3659"/>
            <ac:spMk id="13" creationId="{B6FBAE6B-D5FB-FD48-B333-22F0F5361118}"/>
          </ac:spMkLst>
        </pc:spChg>
        <pc:picChg chg="add mod">
          <ac:chgData name="Tyler Martin" userId="8348d784-cb7d-4140-bda5-ee506bddf6f0" providerId="ADAL" clId="{CE827EB4-7275-41D2-96DD-21A3BB8B694B}" dt="2024-04-29T16:04:50.927" v="65" actId="1076"/>
          <ac:picMkLst>
            <pc:docMk/>
            <pc:sldMk cId="86404614" sldId="3659"/>
            <ac:picMk id="3" creationId="{7866208A-E46C-14F6-CC10-4D2901DAB489}"/>
          </ac:picMkLst>
        </pc:picChg>
      </pc:sldChg>
      <pc:sldChg chg="addSp modSp mod">
        <pc:chgData name="Tyler Martin" userId="8348d784-cb7d-4140-bda5-ee506bddf6f0" providerId="ADAL" clId="{CE827EB4-7275-41D2-96DD-21A3BB8B694B}" dt="2024-04-29T16:06:39.043" v="80"/>
        <pc:sldMkLst>
          <pc:docMk/>
          <pc:sldMk cId="730905437" sldId="3663"/>
        </pc:sldMkLst>
        <pc:spChg chg="mod">
          <ac:chgData name="Tyler Martin" userId="8348d784-cb7d-4140-bda5-ee506bddf6f0" providerId="ADAL" clId="{CE827EB4-7275-41D2-96DD-21A3BB8B694B}" dt="2024-04-29T16:06:39.043" v="80"/>
          <ac:spMkLst>
            <pc:docMk/>
            <pc:sldMk cId="730905437" sldId="3663"/>
            <ac:spMk id="11" creationId="{C0808654-9928-E941-BDE0-7E51D0B0DFAF}"/>
          </ac:spMkLst>
        </pc:spChg>
        <pc:picChg chg="add mod">
          <ac:chgData name="Tyler Martin" userId="8348d784-cb7d-4140-bda5-ee506bddf6f0" providerId="ADAL" clId="{CE827EB4-7275-41D2-96DD-21A3BB8B694B}" dt="2024-04-29T16:06:28.540" v="79" actId="1076"/>
          <ac:picMkLst>
            <pc:docMk/>
            <pc:sldMk cId="730905437" sldId="3663"/>
            <ac:picMk id="3" creationId="{7B2E62A7-373D-D3E3-045D-6B01324B1A32}"/>
          </ac:picMkLst>
        </pc:picChg>
      </pc:sldChg>
      <pc:sldChg chg="addSp modSp mod">
        <pc:chgData name="Tyler Martin" userId="8348d784-cb7d-4140-bda5-ee506bddf6f0" providerId="ADAL" clId="{CE827EB4-7275-41D2-96DD-21A3BB8B694B}" dt="2024-04-29T16:07:32.852" v="86"/>
        <pc:sldMkLst>
          <pc:docMk/>
          <pc:sldMk cId="2986703771" sldId="3664"/>
        </pc:sldMkLst>
        <pc:spChg chg="mod">
          <ac:chgData name="Tyler Martin" userId="8348d784-cb7d-4140-bda5-ee506bddf6f0" providerId="ADAL" clId="{CE827EB4-7275-41D2-96DD-21A3BB8B694B}" dt="2024-04-29T16:07:32.852" v="86"/>
          <ac:spMkLst>
            <pc:docMk/>
            <pc:sldMk cId="2986703771" sldId="3664"/>
            <ac:spMk id="11" creationId="{C0808654-9928-E941-BDE0-7E51D0B0DFAF}"/>
          </ac:spMkLst>
        </pc:spChg>
        <pc:picChg chg="add mod">
          <ac:chgData name="Tyler Martin" userId="8348d784-cb7d-4140-bda5-ee506bddf6f0" providerId="ADAL" clId="{CE827EB4-7275-41D2-96DD-21A3BB8B694B}" dt="2024-04-29T16:06:56.959" v="83" actId="1076"/>
          <ac:picMkLst>
            <pc:docMk/>
            <pc:sldMk cId="2986703771" sldId="3664"/>
            <ac:picMk id="3" creationId="{C7451E5E-1283-32CC-72F7-D073D4E76E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C842F-08BA-49C6-80DC-E076DFC4F1A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E33B4-1DA3-4F07-B463-157FCB8B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4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2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1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 12.15.2020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4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8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22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6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33B4-1DA3-4F07-B463-157FCB8B26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9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jpe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3ABCA-729F-4E6E-BE6F-47F936F61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9144000" cy="64861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F527E6-FC04-4ABB-8E85-2B494F3B1CD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4F7C3F-6734-40FC-965C-5B95835EF2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09" y="1068977"/>
            <a:ext cx="4859783" cy="2740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B05937-06CA-4EEB-B754-D4ACAE02E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2ABCC9-3B3C-4356-BF5C-A69D2513D0FD}"/>
              </a:ext>
            </a:extLst>
          </p:cNvPr>
          <p:cNvSpPr/>
          <p:nvPr userDrawn="1"/>
        </p:nvSpPr>
        <p:spPr>
          <a:xfrm>
            <a:off x="-3" y="4794070"/>
            <a:ext cx="9144003" cy="197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A11312-C8D4-48E4-82B5-96CC189FF749}"/>
              </a:ext>
            </a:extLst>
          </p:cNvPr>
          <p:cNvSpPr/>
          <p:nvPr userDrawn="1"/>
        </p:nvSpPr>
        <p:spPr>
          <a:xfrm>
            <a:off x="-3" y="6766610"/>
            <a:ext cx="9144003" cy="96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4DEE5-5529-44B7-A159-E4F088C3F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D6C0FCA-594C-4C08-B36A-CAB8F32FD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4794069"/>
            <a:ext cx="8815385" cy="197253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703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A5046-E26C-4B3E-AA62-2D0FFA4C6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5"/>
          <a:stretch/>
        </p:blipFill>
        <p:spPr>
          <a:xfrm>
            <a:off x="-13476" y="-31930"/>
            <a:ext cx="914767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812E07-6408-4B04-BD5C-BC18B3853EC0}"/>
              </a:ext>
            </a:extLst>
          </p:cNvPr>
          <p:cNvSpPr/>
          <p:nvPr userDrawn="1"/>
        </p:nvSpPr>
        <p:spPr>
          <a:xfrm>
            <a:off x="-9521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BEA79E-593F-4684-86C4-2355917216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EB57F71-CB7C-4645-8C8A-0862A71A70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407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ED39BD-A8BA-4190-A149-15F29041F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E02C4A-5E5D-4110-A1C3-142086FAA4D8}"/>
              </a:ext>
            </a:extLst>
          </p:cNvPr>
          <p:cNvSpPr/>
          <p:nvPr userDrawn="1"/>
        </p:nvSpPr>
        <p:spPr>
          <a:xfrm>
            <a:off x="139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A72B5A-8C15-4D26-AD4B-D649D6B70B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AFA8868-80DD-4929-8825-DD894A8EA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070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332EB8-5CF7-4737-BEC1-8685DFE2F1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"/>
          <a:stretch/>
        </p:blipFill>
        <p:spPr>
          <a:xfrm>
            <a:off x="0" y="0"/>
            <a:ext cx="914857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5C4B1-39D5-445E-80CF-E9D02D792221}"/>
              </a:ext>
            </a:extLst>
          </p:cNvPr>
          <p:cNvSpPr/>
          <p:nvPr userDrawn="1"/>
        </p:nvSpPr>
        <p:spPr>
          <a:xfrm>
            <a:off x="-9521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5072C7-1B15-4549-B6EA-54AC38FA2C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D8FCD49-4EDF-4074-A87D-6887C575E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8862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0C76D2-C192-4640-B42E-3E432AACA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3"/>
          <a:stretch/>
        </p:blipFill>
        <p:spPr>
          <a:xfrm>
            <a:off x="-10015" y="1"/>
            <a:ext cx="9155534" cy="6877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F5C23F-1895-4C17-A823-AB1822DDCB8E}"/>
              </a:ext>
            </a:extLst>
          </p:cNvPr>
          <p:cNvSpPr/>
          <p:nvPr userDrawn="1"/>
        </p:nvSpPr>
        <p:spPr>
          <a:xfrm>
            <a:off x="-9521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9F7FE0-9111-4D82-A9BF-B4AFB4F430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E2C0C53-4766-4CF3-93A5-2097E82635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697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DF261-B043-4363-B227-ED72DA793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"/>
          <a:stretch/>
        </p:blipFill>
        <p:spPr>
          <a:xfrm>
            <a:off x="1" y="-31929"/>
            <a:ext cx="9141482" cy="6889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F5C23F-1895-4C17-A823-AB1822DDCB8E}"/>
              </a:ext>
            </a:extLst>
          </p:cNvPr>
          <p:cNvSpPr/>
          <p:nvPr userDrawn="1"/>
        </p:nvSpPr>
        <p:spPr>
          <a:xfrm>
            <a:off x="-9521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9F7FE0-9111-4D82-A9BF-B4AFB4F430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E2C0C53-4766-4CF3-93A5-2097E82635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3707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10530-AF91-4DA5-ACE3-88C1EE06B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2"/>
          <a:stretch/>
        </p:blipFill>
        <p:spPr>
          <a:xfrm>
            <a:off x="0" y="0"/>
            <a:ext cx="9134202" cy="6838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F5C23F-1895-4C17-A823-AB1822DDCB8E}"/>
              </a:ext>
            </a:extLst>
          </p:cNvPr>
          <p:cNvSpPr/>
          <p:nvPr userDrawn="1"/>
        </p:nvSpPr>
        <p:spPr>
          <a:xfrm>
            <a:off x="-9521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9F7FE0-9111-4D82-A9BF-B4AFB4F430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E2C0C53-4766-4CF3-93A5-2097E82635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504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F9D43-9FC5-4501-BD65-D5F5ECBB3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186E9-C6A3-4901-8C37-616CA91D5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2EC5DA-7F0A-4E20-8090-5E6C4DA030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0681" y="0"/>
            <a:ext cx="152563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28A531-9480-489D-B023-32203D74A8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" y="5674660"/>
            <a:ext cx="1621427" cy="9144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4575104-AAC0-48C7-BC2E-56C32F1FF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F4435D-37B4-417D-B5F7-7D552B4F62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0" y="0"/>
            <a:ext cx="3817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13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AF641D0-AED6-4725-8439-EAD5D295CE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6312" y="0"/>
            <a:ext cx="381768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3F9D43-9FC5-4501-BD65-D5F5ECBB35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186E9-C6A3-4901-8C37-616CA91D57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2EC5DA-7F0A-4E20-8090-5E6C4DA030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0681" y="0"/>
            <a:ext cx="152563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28A531-9480-489D-B023-32203D74A8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" y="5674660"/>
            <a:ext cx="1621427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483943D-AA2E-4927-8DC9-0E3485588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B4336-2148-4B70-8A05-E1BC6567B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t="3609" r="38326" b="4382"/>
          <a:stretch/>
        </p:blipFill>
        <p:spPr>
          <a:xfrm>
            <a:off x="5316628" y="0"/>
            <a:ext cx="3827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72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55C838-29B7-46DE-AA9B-98B95C264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92AAC-A51D-4888-B09E-BEF06F9E8F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B0637D-1A72-4715-80F2-3261496E91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0681" y="0"/>
            <a:ext cx="152563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A9BE0A-A848-468B-8241-417CE8CB46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" y="5674660"/>
            <a:ext cx="1621427" cy="914400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584955A-AF5D-46C8-8403-504A70367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18D228-4CC3-4EC3-A500-161A51AD0C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0" y="0"/>
            <a:ext cx="3817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37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Cust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F9D43-9FC5-4501-BD65-D5F5ECBB3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186E9-C6A3-4901-8C37-616CA91D5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31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2EC5DA-7F0A-4E20-8090-5E6C4DA030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0681" y="0"/>
            <a:ext cx="152563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28A531-9480-489D-B023-32203D74A8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" y="5674660"/>
            <a:ext cx="1621427" cy="9144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CD6FE8F-AE2F-4C95-8726-855B25A90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E5F274A-E9E6-45D2-B5F2-469502D567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16631" y="0"/>
            <a:ext cx="382737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9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02CA9-25E6-4793-B464-122F4FE13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90AF7B-0854-4339-BB84-6F459B39C2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09" y="1068977"/>
            <a:ext cx="4859783" cy="2740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1E886D-593E-42C3-B337-314B6F0C9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6B567D-32B3-4CCB-A6AA-BB08F05199F8}"/>
              </a:ext>
            </a:extLst>
          </p:cNvPr>
          <p:cNvSpPr/>
          <p:nvPr userDrawn="1"/>
        </p:nvSpPr>
        <p:spPr>
          <a:xfrm>
            <a:off x="-3" y="4794070"/>
            <a:ext cx="9144003" cy="197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DED483-DCE5-4C7C-8D55-D0FF21CE1082}"/>
              </a:ext>
            </a:extLst>
          </p:cNvPr>
          <p:cNvSpPr/>
          <p:nvPr userDrawn="1"/>
        </p:nvSpPr>
        <p:spPr>
          <a:xfrm>
            <a:off x="-3" y="6766610"/>
            <a:ext cx="9144003" cy="96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E993FC-5252-4E7F-82B0-6291DAD121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BB1E3EF-409D-4DC0-AD68-A2A4FBCBA8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4794069"/>
            <a:ext cx="8815385" cy="197253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590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8BE5F8-A10E-4443-8CC3-96F769A9F149}"/>
              </a:ext>
            </a:extLst>
          </p:cNvPr>
          <p:cNvSpPr/>
          <p:nvPr userDrawn="1"/>
        </p:nvSpPr>
        <p:spPr>
          <a:xfrm>
            <a:off x="0" y="0"/>
            <a:ext cx="52834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F1FDF0-B626-4F4E-9D1C-2C6766BF5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8"/>
            <a:ext cx="5326312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B68D8-322F-4B86-B7AF-3BB0B2DCD8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59" y="0"/>
            <a:ext cx="152563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F5493A-FB29-42E5-8C2E-2131D70538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" y="5670912"/>
            <a:ext cx="1619499" cy="914400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B911F5A-2D74-441D-B12C-D7D4BE577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966C59-4899-4E5C-81BC-F5C485ADDA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52" y="0"/>
            <a:ext cx="3861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00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0DD4DE-FBA7-4844-ADD8-567A731AF008}"/>
              </a:ext>
            </a:extLst>
          </p:cNvPr>
          <p:cNvSpPr/>
          <p:nvPr userDrawn="1"/>
        </p:nvSpPr>
        <p:spPr>
          <a:xfrm>
            <a:off x="0" y="0"/>
            <a:ext cx="52834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D427BB-5C06-42E9-A020-C7561233A1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8"/>
            <a:ext cx="532631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91644D-602C-47EA-99B3-FEA1E8F12B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59" y="0"/>
            <a:ext cx="1525631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FB9C42-8423-4534-B946-90DAB1D0FB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" y="5670912"/>
            <a:ext cx="1619499" cy="914400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6787F2A-1306-437A-BA97-E2957DC07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420E04-483F-495F-956F-E7B4183CEB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4268" r="19064" b="4168"/>
          <a:stretch/>
        </p:blipFill>
        <p:spPr>
          <a:xfrm>
            <a:off x="5273790" y="0"/>
            <a:ext cx="387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32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0DD4DE-FBA7-4844-ADD8-567A731AF008}"/>
              </a:ext>
            </a:extLst>
          </p:cNvPr>
          <p:cNvSpPr/>
          <p:nvPr userDrawn="1"/>
        </p:nvSpPr>
        <p:spPr>
          <a:xfrm>
            <a:off x="0" y="0"/>
            <a:ext cx="52834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D427BB-5C06-42E9-A020-C7561233A1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8"/>
            <a:ext cx="532631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91644D-602C-47EA-99B3-FEA1E8F12B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59" y="0"/>
            <a:ext cx="1525631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FB9C42-8423-4534-B946-90DAB1D0FB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" y="5670912"/>
            <a:ext cx="1619499" cy="914400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6787F2A-1306-437A-BA97-E2957DC07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1DDC6E-8497-4C15-8F3A-1DB64738B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/>
          <a:stretch/>
        </p:blipFill>
        <p:spPr>
          <a:xfrm>
            <a:off x="5273790" y="0"/>
            <a:ext cx="387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3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Cust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0A061E-AEFB-418B-BDBF-770DBAEE8A15}"/>
              </a:ext>
            </a:extLst>
          </p:cNvPr>
          <p:cNvSpPr/>
          <p:nvPr userDrawn="1"/>
        </p:nvSpPr>
        <p:spPr>
          <a:xfrm>
            <a:off x="0" y="0"/>
            <a:ext cx="52834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387871-7F35-43DC-A26F-E9D520429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8"/>
            <a:ext cx="532631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5880BC-4A2B-4949-BA61-0DF84D32EB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59" y="0"/>
            <a:ext cx="1525631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9B0378-E4F0-4530-BEB8-BFEF009054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" y="5670912"/>
            <a:ext cx="1619499" cy="914400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AA46CB4-DD8C-40E2-8C0F-D794C2D89C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705" y="552054"/>
            <a:ext cx="3827370" cy="4853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2A4DE10-3E04-46CA-8C13-F65FD73486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73213" y="0"/>
            <a:ext cx="387078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7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- No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B332470-7164-487C-AB59-1D41ECDD016A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5D0B8-25BA-4C55-805F-6BCCAFD96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11" y="0"/>
            <a:ext cx="5763299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63ECB1-781E-4CC7-9C63-B0BA4AAA1E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40" y="1127050"/>
            <a:ext cx="5297921" cy="298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91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B332470-7164-487C-AB59-1D41ECDD016A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5D0B8-25BA-4C55-805F-6BCCAFD96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11" y="0"/>
            <a:ext cx="5763299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63ECB1-781E-4CC7-9C63-B0BA4AAA1E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40" y="1127050"/>
            <a:ext cx="5297921" cy="2987751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447C9E8-85D9-436A-9F21-6C01BB7FC1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1090" y="4230999"/>
            <a:ext cx="4648496" cy="374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Your Name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998C632-3DE6-450E-809C-9466E86BC7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1090" y="4647012"/>
            <a:ext cx="4648496" cy="374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87AB2E6-2C63-4722-8A87-3F6A8280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090" y="5054788"/>
            <a:ext cx="4648496" cy="15942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1211203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05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5" y="1333500"/>
            <a:ext cx="8840139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9110867-B39D-4203-81C4-3605219E26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DB553-8EFA-4515-88E8-F0802AF29E63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851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0"/>
            <a:ext cx="4361612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AAF94AC-5FD2-4ED2-AA8F-32841383D2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1333500"/>
            <a:ext cx="4429124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EDED01B-926F-44FE-BF39-7C0DE592A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9B105C-69BE-4C32-B464-28162955D8D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35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Tex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C32231-7CAD-454B-A327-6E29B025B76F}"/>
              </a:ext>
            </a:extLst>
          </p:cNvPr>
          <p:cNvSpPr/>
          <p:nvPr userDrawn="1"/>
        </p:nvSpPr>
        <p:spPr>
          <a:xfrm>
            <a:off x="4552784" y="1248194"/>
            <a:ext cx="4526280" cy="49465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0"/>
            <a:ext cx="4361612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AAF94AC-5FD2-4ED2-AA8F-32841383D2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1333500"/>
            <a:ext cx="4429124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10F2792-A081-479E-897B-DC8AD76A5F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3811BA-CCE0-47E6-A860-6159F191E90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0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7EE000-C3CD-4A77-B059-D4D402437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2" b="9822"/>
          <a:stretch/>
        </p:blipFill>
        <p:spPr>
          <a:xfrm>
            <a:off x="-6" y="-1"/>
            <a:ext cx="9143999" cy="68580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342C455-007E-44E3-8585-C9F33334279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499601-3871-4D4F-9872-45FDB43EA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523121"/>
            <a:ext cx="2142109" cy="20214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8B60A8-68CE-49C8-B1D4-858CFCB98D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09" y="1068977"/>
            <a:ext cx="4859783" cy="2740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8193EC-D2EB-4335-ADB4-F8E833E0B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4F3E53-F6C1-4606-A7F1-99CE06A3FB51}"/>
              </a:ext>
            </a:extLst>
          </p:cNvPr>
          <p:cNvSpPr/>
          <p:nvPr userDrawn="1"/>
        </p:nvSpPr>
        <p:spPr>
          <a:xfrm>
            <a:off x="-3" y="4794070"/>
            <a:ext cx="9144003" cy="197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71F16-086B-4C2C-8C37-5E416CC350CB}"/>
              </a:ext>
            </a:extLst>
          </p:cNvPr>
          <p:cNvSpPr/>
          <p:nvPr userDrawn="1"/>
        </p:nvSpPr>
        <p:spPr>
          <a:xfrm>
            <a:off x="-3" y="6766610"/>
            <a:ext cx="9144003" cy="96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3D38BE-56D5-49BB-B299-518326B00C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030472B-930E-4AE6-86A1-C7BC0CAA4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4794069"/>
            <a:ext cx="8815385" cy="197253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9630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ext 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0"/>
            <a:ext cx="4679156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794D459-2272-4282-86D3-49C7ABBFD9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7998" y="1333500"/>
            <a:ext cx="4216003" cy="497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5E84162-4AD3-4D86-B84F-F2031BECE9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706113-8B30-47D9-ABF0-902E1966E5BA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66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ext 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7983" y="1333500"/>
            <a:ext cx="4836017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794D459-2272-4282-86D3-49C7ABBFD9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236" y="1333500"/>
            <a:ext cx="4216003" cy="497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457791-0674-4FED-962C-8B4E0F2FAA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BBE2C9-2835-42DD-BD4A-7463E3777EE6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192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ext L 9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0"/>
            <a:ext cx="4679156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1A67691-0386-46B9-905B-66194D10DD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67885" y="1333501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77C107-54C7-460E-846A-A5D785EE92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5828" y="1333501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3CF762-3551-43E8-A3A7-1EAF9526F2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19361" y="1333501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4679170-2716-46BC-97F7-208D59008C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67885" y="2992507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A74F573-EBB7-4EBD-A22B-4D72929521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95828" y="2992507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76ABCA1-02C5-4DAF-BDA8-B1912865CB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19361" y="2992507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01DBF61-F24D-46B6-BB9B-CA8AB5639E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66328" y="4651513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384D383-FD61-4204-9AAD-FE8EDE76E3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94271" y="4651513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6E775F4-7CDD-4978-BBC6-EDFA26EC3B2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17804" y="4651513"/>
            <a:ext cx="1428048" cy="1659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FA9AA5D-8A3B-4524-9D3C-AF025140B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3D8820-5042-436F-BE8F-3EFF96D25656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07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ext L 1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0"/>
            <a:ext cx="4679156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E9F4988-8759-49B1-8D34-4F93DC8CF7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7383" y="1296320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6AC34E9F-B9DB-422A-9264-F4FB03B8D9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7109" y="1296320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F6B9BAF1-E3A1-4C60-91F5-BDBF06D52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85122" y="1296320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65481D1-FE2D-4095-AA82-284EBE4237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17336" y="1296320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93CBA07-EA13-4F28-BA76-A7A77ADD3D6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383" y="2538108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5EA20ED0-3B32-43F8-B9F2-12B9431BB2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57383" y="3759906"/>
            <a:ext cx="1035558" cy="1310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6035CCCC-E771-439C-AE82-6441213E52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57383" y="5030552"/>
            <a:ext cx="1035558" cy="1289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3D30F5D7-C33E-40F3-AF90-D331F9AADF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73413" y="2538108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22EC7AE9-CCE8-4197-9138-ED006AEB9A8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73413" y="3759906"/>
            <a:ext cx="1035558" cy="1310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57E7F136-08BD-4509-8117-E9302BC95FB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73413" y="5030552"/>
            <a:ext cx="1035558" cy="1289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0143B1C1-D3D7-40E5-BF8E-C7BECBAD492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87970" y="2536856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FCB8F70-4B42-4B27-8993-C43B0DFC087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87970" y="3758654"/>
            <a:ext cx="1035558" cy="1310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25288621-106E-41D0-AA40-8E2B0853B42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087970" y="5030552"/>
            <a:ext cx="1035558" cy="1289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CB24A487-C7A9-4BD3-A2F0-4A6D08B4C3B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08442" y="2536856"/>
            <a:ext cx="1035558" cy="1241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59A8C911-BF4F-4370-96D2-4B35974CAA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08442" y="3758654"/>
            <a:ext cx="1035558" cy="1310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F5EC7D32-6243-409E-9927-A798DD23A85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08442" y="5030552"/>
            <a:ext cx="1035558" cy="1289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091536D-0602-4557-AD77-37909B6E6C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666BB6-F4B1-4706-8217-80C50450403D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570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4977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4977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0238513-AEA6-4369-8CEE-1EE10BE80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31A95-F6CE-4947-99EE-3459AF73A33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65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4977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4977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9D1BC65-C9C5-46C4-A4E5-CFEE04251B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234376"/>
            <a:ext cx="4581331" cy="2087863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50974D0-1149-4CC1-ABE0-DE3CCE7795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331" y="4229144"/>
            <a:ext cx="4581331" cy="2087863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ACD6B0E-A2CB-40E2-8A59-E61452FBD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4A97B-83FE-4F44-A970-86819B810C11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976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Photo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97ADA8-3B5C-4685-9130-AD590BC14023}"/>
              </a:ext>
            </a:extLst>
          </p:cNvPr>
          <p:cNvSpPr/>
          <p:nvPr userDrawn="1"/>
        </p:nvSpPr>
        <p:spPr>
          <a:xfrm>
            <a:off x="1" y="4229144"/>
            <a:ext cx="4944830" cy="20854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E602D-1430-4AD3-9B58-477F9C82F01A}"/>
              </a:ext>
            </a:extLst>
          </p:cNvPr>
          <p:cNvSpPr/>
          <p:nvPr userDrawn="1"/>
        </p:nvSpPr>
        <p:spPr>
          <a:xfrm>
            <a:off x="4562670" y="4229144"/>
            <a:ext cx="4581331" cy="20854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2891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2891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9D1BC65-C9C5-46C4-A4E5-CFEE04251B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234376"/>
            <a:ext cx="4581331" cy="2087863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50974D0-1149-4CC1-ABE0-DE3CCE7795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331" y="4229144"/>
            <a:ext cx="4581331" cy="2093095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ACD6B0E-A2CB-40E2-8A59-E61452FBD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4A97B-83FE-4F44-A970-86819B810C11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99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- 2 Photo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97ADA8-3B5C-4685-9130-AD590BC14023}"/>
              </a:ext>
            </a:extLst>
          </p:cNvPr>
          <p:cNvSpPr/>
          <p:nvPr userDrawn="1"/>
        </p:nvSpPr>
        <p:spPr>
          <a:xfrm>
            <a:off x="1" y="3585412"/>
            <a:ext cx="4944830" cy="27291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E602D-1430-4AD3-9B58-477F9C82F01A}"/>
              </a:ext>
            </a:extLst>
          </p:cNvPr>
          <p:cNvSpPr/>
          <p:nvPr userDrawn="1"/>
        </p:nvSpPr>
        <p:spPr>
          <a:xfrm>
            <a:off x="4562670" y="3585412"/>
            <a:ext cx="4581331" cy="2729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6"/>
            <a:ext cx="4581331" cy="2248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5"/>
            <a:ext cx="4581331" cy="2248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9D1BC65-C9C5-46C4-A4E5-CFEE04251B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585412"/>
            <a:ext cx="4581331" cy="2736827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50974D0-1149-4CC1-ABE0-DE3CCE7795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331" y="3657900"/>
            <a:ext cx="4581331" cy="2664339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ACD6B0E-A2CB-40E2-8A59-E61452FBD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4A97B-83FE-4F44-A970-86819B810C11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09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1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2" y="3088256"/>
            <a:ext cx="9176004" cy="3223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C78542-1073-45B1-B4EF-6A0D3B287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501CD1F-8F80-49BA-98ED-7E366A39B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1"/>
            <a:ext cx="8837222" cy="1685745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1F463-7F41-475B-98B6-E2AA5F1851A8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500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70" y="3088257"/>
            <a:ext cx="4581331" cy="3223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1" y="3088256"/>
            <a:ext cx="4581331" cy="3223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C78542-1073-45B1-B4EF-6A0D3B287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501CD1F-8F80-49BA-98ED-7E366A39B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1"/>
            <a:ext cx="4361612" cy="1685745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B968055-4B2F-4ACB-9F59-66BD2EAF3C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1333501"/>
            <a:ext cx="4429124" cy="1685745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B4C4F-0661-4F71-8CA3-FBFEF451F957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5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6B8394-E5E9-4D50-A1D1-F0B7A3A849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342C455-007E-44E3-8585-C9F333342794}"/>
              </a:ext>
            </a:extLst>
          </p:cNvPr>
          <p:cNvSpPr/>
          <p:nvPr userDrawn="1"/>
        </p:nvSpPr>
        <p:spPr>
          <a:xfrm>
            <a:off x="0" y="-4704"/>
            <a:ext cx="9144000" cy="686270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499601-3871-4D4F-9872-45FDB43EA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523121"/>
            <a:ext cx="2142109" cy="20214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8B60A8-68CE-49C8-B1D4-858CFCB98D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09" y="1068977"/>
            <a:ext cx="4859783" cy="2740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8193EC-D2EB-4335-ADB4-F8E833E0B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4F3E53-F6C1-4606-A7F1-99CE06A3FB51}"/>
              </a:ext>
            </a:extLst>
          </p:cNvPr>
          <p:cNvSpPr/>
          <p:nvPr userDrawn="1"/>
        </p:nvSpPr>
        <p:spPr>
          <a:xfrm>
            <a:off x="-3" y="4794070"/>
            <a:ext cx="9144003" cy="197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71F16-086B-4C2C-8C37-5E416CC350CB}"/>
              </a:ext>
            </a:extLst>
          </p:cNvPr>
          <p:cNvSpPr/>
          <p:nvPr userDrawn="1"/>
        </p:nvSpPr>
        <p:spPr>
          <a:xfrm>
            <a:off x="-3" y="6766610"/>
            <a:ext cx="9144003" cy="96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3D38BE-56D5-49BB-B299-518326B00C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030472B-930E-4AE6-86A1-C7BC0CAA4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4794069"/>
            <a:ext cx="8815385" cy="197253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0437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- 4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70" y="3824533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1" y="3824532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C78542-1073-45B1-B4EF-6A0D3B287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0D2DE-9629-4512-A109-1EB235B73641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031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70" y="3824533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1" y="3824532"/>
            <a:ext cx="4581331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2940AE-F175-4C05-8C33-F24AAE8D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5719218"/>
            <a:ext cx="4581331" cy="6030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9005A5E-604E-4C05-8D7C-0438604D89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81331" y="5713986"/>
            <a:ext cx="4581331" cy="6030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5E2B903-51DE-4B53-983E-8A098A01FD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3232597"/>
            <a:ext cx="4581331" cy="6030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BF5E690-8E34-41AD-AFFE-842B50210B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1331" y="3227365"/>
            <a:ext cx="4581331" cy="6030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4235CB8-7A40-4A72-A1A1-C99AE6CE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78C9D-E07C-4CDD-BF2C-F082D0753732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54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Photo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7CFFCF8-240E-4157-AAE7-5F85B855C0B9}"/>
              </a:ext>
            </a:extLst>
          </p:cNvPr>
          <p:cNvSpPr/>
          <p:nvPr userDrawn="1"/>
        </p:nvSpPr>
        <p:spPr>
          <a:xfrm>
            <a:off x="-4572" y="5716602"/>
            <a:ext cx="9148572" cy="60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80A2EC-AEAF-4055-BAC0-5CCE9AEB71B5}"/>
              </a:ext>
            </a:extLst>
          </p:cNvPr>
          <p:cNvSpPr/>
          <p:nvPr userDrawn="1"/>
        </p:nvSpPr>
        <p:spPr>
          <a:xfrm>
            <a:off x="-1958" y="3232597"/>
            <a:ext cx="9148572" cy="60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70" y="3824533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1" y="3824532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2940AE-F175-4C05-8C33-F24AAE8D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5744976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9005A5E-604E-4C05-8D7C-0438604D89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81331" y="5739744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5E2B903-51DE-4B53-983E-8A098A01FD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3232597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BF5E690-8E34-41AD-AFFE-842B50210B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1331" y="3227365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4235CB8-7A40-4A72-A1A1-C99AE6CE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78C9D-E07C-4CDD-BF2C-F082D0753732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34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Photo Text Ful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880A2EC-AEAF-4055-BAC0-5CCE9AEB71B5}"/>
              </a:ext>
            </a:extLst>
          </p:cNvPr>
          <p:cNvSpPr/>
          <p:nvPr userDrawn="1"/>
        </p:nvSpPr>
        <p:spPr>
          <a:xfrm>
            <a:off x="-1957" y="3232597"/>
            <a:ext cx="4766839" cy="60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CBC9B9-F894-4924-A18B-9126EA0B8528}"/>
              </a:ext>
            </a:extLst>
          </p:cNvPr>
          <p:cNvSpPr/>
          <p:nvPr userDrawn="1"/>
        </p:nvSpPr>
        <p:spPr>
          <a:xfrm>
            <a:off x="4562670" y="3232597"/>
            <a:ext cx="4599992" cy="603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01B458-5CE7-404A-B331-899FF5442AD6}"/>
              </a:ext>
            </a:extLst>
          </p:cNvPr>
          <p:cNvSpPr/>
          <p:nvPr userDrawn="1"/>
        </p:nvSpPr>
        <p:spPr>
          <a:xfrm>
            <a:off x="-4572" y="5716602"/>
            <a:ext cx="4766839" cy="603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6F8140-16F9-4888-984E-32BABDF5AA4B}"/>
              </a:ext>
            </a:extLst>
          </p:cNvPr>
          <p:cNvSpPr/>
          <p:nvPr userDrawn="1"/>
        </p:nvSpPr>
        <p:spPr>
          <a:xfrm>
            <a:off x="4562670" y="5716602"/>
            <a:ext cx="4599992" cy="60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70" y="1337365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37364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70" y="3824533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1" y="3824532"/>
            <a:ext cx="4581331" cy="191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2940AE-F175-4C05-8C33-F24AAE8D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5744976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9005A5E-604E-4C05-8D7C-0438604D89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81331" y="5739744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5E2B903-51DE-4B53-983E-8A098A01FD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3232597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BF5E690-8E34-41AD-AFFE-842B50210B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1331" y="3227365"/>
            <a:ext cx="4581331" cy="6030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4235CB8-7A40-4A72-A1A1-C99AE6CE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78C9D-E07C-4CDD-BF2C-F082D0753732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05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4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9002" y="3824532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4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4D48ED2-CC11-4D74-90E5-328517F92F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35950" y="3824532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4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19B0C6B-7A67-448F-BCF7-094431F9A5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0561" y="3824532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B13AB97-3D40-4956-81AB-83F1797928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739465-4E90-4863-87BB-FD9419C6AE7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20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4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9002" y="3824532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4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4D48ED2-CC11-4D74-90E5-328517F92F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35950" y="3824532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4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19B0C6B-7A67-448F-BCF7-094431F9A5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0561" y="3824532"/>
            <a:ext cx="3058668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881A25B-CF57-42EE-B40C-F24D5AEF0D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796491"/>
            <a:ext cx="3049666" cy="525746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A174178-9BDE-40C4-9180-0900658755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3309870"/>
            <a:ext cx="3049666" cy="525746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5687F70-6180-465F-A89D-F64B47B30E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40896" y="5796491"/>
            <a:ext cx="3049666" cy="525746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BBCD1B6-315C-419C-B95E-4AB3E090D5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40896" y="3309870"/>
            <a:ext cx="3049666" cy="525746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0B5DBB0-C592-4FD2-B05F-7C6FFD8EC3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81790" y="5796491"/>
            <a:ext cx="3067439" cy="525746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6EC98D0-E985-4B76-8691-F3A75A04D8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81790" y="3309870"/>
            <a:ext cx="3067439" cy="525746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987A6D6-287B-486B-A195-EDA701BFA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4B3AAC-3141-48DA-B02F-21FE95FBE0B4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808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3C4B418-518E-48D9-9DF4-FF9BECB03A90}"/>
              </a:ext>
            </a:extLst>
          </p:cNvPr>
          <p:cNvSpPr/>
          <p:nvPr userDrawn="1"/>
        </p:nvSpPr>
        <p:spPr>
          <a:xfrm>
            <a:off x="-9002" y="5803323"/>
            <a:ext cx="9148572" cy="5305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945E88-2F98-41BA-80FB-5758CFB09535}"/>
              </a:ext>
            </a:extLst>
          </p:cNvPr>
          <p:cNvSpPr/>
          <p:nvPr userDrawn="1"/>
        </p:nvSpPr>
        <p:spPr>
          <a:xfrm>
            <a:off x="-1958" y="3305265"/>
            <a:ext cx="9148572" cy="5303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2"/>
            <a:ext cx="3058668" cy="197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9002" y="3824532"/>
            <a:ext cx="3058668" cy="1978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2"/>
            <a:ext cx="3058668" cy="197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4D48ED2-CC11-4D74-90E5-328517F92F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35950" y="3824532"/>
            <a:ext cx="3058668" cy="1978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2"/>
            <a:ext cx="3058668" cy="197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19B0C6B-7A67-448F-BCF7-094431F9A5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0561" y="3824532"/>
            <a:ext cx="3058668" cy="1978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987A6D6-287B-486B-A195-EDA701BFA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4B3AAC-3141-48DA-B02F-21FE95FBE0B4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4B8681F7-9DE8-409E-87C2-60CD72FE8F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3309870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092A1A3-1606-4C47-8708-2CF53A3F3BD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40896" y="3309870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421E6A7-6030-4F65-AEC4-03034013E58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81790" y="3309870"/>
            <a:ext cx="3067439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37713E06-1B98-4BB4-978F-14F74D541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796491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D961B67-8FA5-4A9B-ADD5-7B26C3C257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40896" y="5796491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010FC62-F540-40D9-9C33-4961A818A1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81790" y="5796491"/>
            <a:ext cx="3067439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156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 Text Ful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11321CF-4F25-4E5A-970D-7487D3E056BD}"/>
              </a:ext>
            </a:extLst>
          </p:cNvPr>
          <p:cNvSpPr/>
          <p:nvPr userDrawn="1"/>
        </p:nvSpPr>
        <p:spPr>
          <a:xfrm>
            <a:off x="5041" y="5803517"/>
            <a:ext cx="3193027" cy="5303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07FDBB-0A8C-44D7-AB2A-41659A029562}"/>
              </a:ext>
            </a:extLst>
          </p:cNvPr>
          <p:cNvSpPr/>
          <p:nvPr userDrawn="1"/>
        </p:nvSpPr>
        <p:spPr>
          <a:xfrm>
            <a:off x="3035950" y="5803517"/>
            <a:ext cx="3193027" cy="530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3C55B0-4717-4D1D-BD48-ABA94D043ABD}"/>
              </a:ext>
            </a:extLst>
          </p:cNvPr>
          <p:cNvSpPr/>
          <p:nvPr userDrawn="1"/>
        </p:nvSpPr>
        <p:spPr>
          <a:xfrm>
            <a:off x="6097690" y="5803517"/>
            <a:ext cx="3051810" cy="5303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945E88-2F98-41BA-80FB-5758CFB09535}"/>
              </a:ext>
            </a:extLst>
          </p:cNvPr>
          <p:cNvSpPr/>
          <p:nvPr userDrawn="1"/>
        </p:nvSpPr>
        <p:spPr>
          <a:xfrm>
            <a:off x="-1957" y="3305265"/>
            <a:ext cx="3193027" cy="5303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85212-5158-49B3-A954-6FE0A8D2D349}"/>
              </a:ext>
            </a:extLst>
          </p:cNvPr>
          <p:cNvSpPr/>
          <p:nvPr userDrawn="1"/>
        </p:nvSpPr>
        <p:spPr>
          <a:xfrm>
            <a:off x="3028952" y="3309675"/>
            <a:ext cx="3193027" cy="530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8B92BF-9FDE-4715-9F57-70577E6C179F}"/>
              </a:ext>
            </a:extLst>
          </p:cNvPr>
          <p:cNvSpPr/>
          <p:nvPr userDrawn="1"/>
        </p:nvSpPr>
        <p:spPr>
          <a:xfrm>
            <a:off x="6090692" y="3314085"/>
            <a:ext cx="3051810" cy="5303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2"/>
            <a:ext cx="3058668" cy="197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9002" y="3824532"/>
            <a:ext cx="3058668" cy="1978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2"/>
            <a:ext cx="3058668" cy="197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4D48ED2-CC11-4D74-90E5-328517F92F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35950" y="3824532"/>
            <a:ext cx="3058668" cy="1978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2"/>
            <a:ext cx="3058668" cy="197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19B0C6B-7A67-448F-BCF7-094431F9A5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0561" y="3824532"/>
            <a:ext cx="3058668" cy="1978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987A6D6-287B-486B-A195-EDA701BFA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4B3AAC-3141-48DA-B02F-21FE95FBE0B4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4B8681F7-9DE8-409E-87C2-60CD72FE8F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3309870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092A1A3-1606-4C47-8708-2CF53A3F3BD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40896" y="3309870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421E6A7-6030-4F65-AEC4-03034013E58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81790" y="3309870"/>
            <a:ext cx="3067439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37713E06-1B98-4BB4-978F-14F74D541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796491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D961B67-8FA5-4A9B-ADD5-7B26C3C257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40896" y="5796491"/>
            <a:ext cx="3049666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010FC62-F540-40D9-9C33-4961A818A1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81790" y="5796491"/>
            <a:ext cx="3067439" cy="525746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164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4"/>
            <a:ext cx="3058668" cy="4999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4"/>
            <a:ext cx="3058668" cy="4999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4"/>
            <a:ext cx="3058668" cy="4999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C1A65C5-C118-4538-9F75-C04CBE0F3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494CB-9BCD-4208-B4B9-F704A479CF1F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66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3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4"/>
            <a:ext cx="3058668" cy="4999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4"/>
            <a:ext cx="3058668" cy="4999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4"/>
            <a:ext cx="3058668" cy="4999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9068681-8623-424A-B56C-953D5E4D26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481848"/>
            <a:ext cx="3035950" cy="184039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4CF5217-CE17-43F4-B7B6-FC9B185780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0896" y="4481848"/>
            <a:ext cx="3058669" cy="184039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D1DA35-291F-4B43-9B7C-48F84D2F72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0561" y="4481848"/>
            <a:ext cx="3071729" cy="184039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C97E425-58C6-468B-8C78-A7507E31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1EBE1-FFFC-412E-96DC-0A475BE02700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8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F0823-33A5-44AB-8A8A-9EB980D29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40"/>
          <a:stretch/>
        </p:blipFill>
        <p:spPr>
          <a:xfrm>
            <a:off x="-1" y="0"/>
            <a:ext cx="9143998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5062434-A132-46FD-ACBF-DB47E73E923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0F9160-C316-4CFC-A9D2-02A664616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523121"/>
            <a:ext cx="2142109" cy="2021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F28CF-EF1F-4694-847A-3E2428F8D5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09" y="1068977"/>
            <a:ext cx="4859783" cy="2740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CF63A3-1235-4E98-A3D4-A3A8E0358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17393C2-8530-4287-BCB6-26FF1A132FFF}"/>
              </a:ext>
            </a:extLst>
          </p:cNvPr>
          <p:cNvSpPr/>
          <p:nvPr userDrawn="1"/>
        </p:nvSpPr>
        <p:spPr>
          <a:xfrm>
            <a:off x="-3" y="4794070"/>
            <a:ext cx="9144003" cy="197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A67E4C-AA5D-410E-96FE-FC768E854999}"/>
              </a:ext>
            </a:extLst>
          </p:cNvPr>
          <p:cNvSpPr/>
          <p:nvPr userDrawn="1"/>
        </p:nvSpPr>
        <p:spPr>
          <a:xfrm>
            <a:off x="-3" y="6766610"/>
            <a:ext cx="9144003" cy="96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18B02C-125D-4102-9F65-8CF5FEE23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066D570-1FD8-4B54-BC8B-13023140DA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4794069"/>
            <a:ext cx="8815385" cy="197253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21245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3 Photo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B5AF2-7CC9-46E9-947B-4D6C2D0F4BB7}"/>
              </a:ext>
            </a:extLst>
          </p:cNvPr>
          <p:cNvSpPr/>
          <p:nvPr userDrawn="1"/>
        </p:nvSpPr>
        <p:spPr>
          <a:xfrm>
            <a:off x="0" y="4481848"/>
            <a:ext cx="9148572" cy="18327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4"/>
            <a:ext cx="3058668" cy="3144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4"/>
            <a:ext cx="3058668" cy="3144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4"/>
            <a:ext cx="3058668" cy="3144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9068681-8623-424A-B56C-953D5E4D26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481848"/>
            <a:ext cx="3035950" cy="1840390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4CF5217-CE17-43F4-B7B6-FC9B185780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0896" y="4481848"/>
            <a:ext cx="3058669" cy="1840390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D1DA35-291F-4B43-9B7C-48F84D2F72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0561" y="4481848"/>
            <a:ext cx="3071729" cy="1840390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C97E425-58C6-468B-8C78-A7507E31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1EBE1-FFFC-412E-96DC-0A475BE02700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083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3 Photo Text Ful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B5AF2-7CC9-46E9-947B-4D6C2D0F4BB7}"/>
              </a:ext>
            </a:extLst>
          </p:cNvPr>
          <p:cNvSpPr/>
          <p:nvPr userDrawn="1"/>
        </p:nvSpPr>
        <p:spPr>
          <a:xfrm>
            <a:off x="0" y="4464496"/>
            <a:ext cx="3156080" cy="1850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7BFDD5-0797-404A-AC1D-7F3D8599A598}"/>
              </a:ext>
            </a:extLst>
          </p:cNvPr>
          <p:cNvSpPr/>
          <p:nvPr userDrawn="1"/>
        </p:nvSpPr>
        <p:spPr>
          <a:xfrm>
            <a:off x="3035950" y="4464424"/>
            <a:ext cx="3156080" cy="18501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37A4D-D13B-4DF8-8185-2C711411578F}"/>
              </a:ext>
            </a:extLst>
          </p:cNvPr>
          <p:cNvSpPr/>
          <p:nvPr userDrawn="1"/>
        </p:nvSpPr>
        <p:spPr>
          <a:xfrm>
            <a:off x="6085615" y="4456776"/>
            <a:ext cx="3063614" cy="185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4"/>
            <a:ext cx="3058668" cy="31117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4"/>
            <a:ext cx="3058668" cy="31117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4"/>
            <a:ext cx="3058668" cy="31117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9068681-8623-424A-B56C-953D5E4D26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464424"/>
            <a:ext cx="3035950" cy="185781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4CF5217-CE17-43F4-B7B6-FC9B185780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0896" y="4464424"/>
            <a:ext cx="3058669" cy="185781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D1DA35-291F-4B43-9B7C-48F84D2F72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0561" y="4464424"/>
            <a:ext cx="3071729" cy="185781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C97E425-58C6-468B-8C78-A7507E31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1EBE1-FFFC-412E-96DC-0A475BE02700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677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- 3 Photo Text Ful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B5AF2-7CC9-46E9-947B-4D6C2D0F4BB7}"/>
              </a:ext>
            </a:extLst>
          </p:cNvPr>
          <p:cNvSpPr/>
          <p:nvPr userDrawn="1"/>
        </p:nvSpPr>
        <p:spPr>
          <a:xfrm>
            <a:off x="0" y="2872860"/>
            <a:ext cx="3156080" cy="34417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7BFDD5-0797-404A-AC1D-7F3D8599A598}"/>
              </a:ext>
            </a:extLst>
          </p:cNvPr>
          <p:cNvSpPr/>
          <p:nvPr userDrawn="1"/>
        </p:nvSpPr>
        <p:spPr>
          <a:xfrm>
            <a:off x="3035950" y="2872860"/>
            <a:ext cx="3156080" cy="34417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37A4D-D13B-4DF8-8185-2C711411578F}"/>
              </a:ext>
            </a:extLst>
          </p:cNvPr>
          <p:cNvSpPr/>
          <p:nvPr userDrawn="1"/>
        </p:nvSpPr>
        <p:spPr>
          <a:xfrm>
            <a:off x="6085615" y="2872860"/>
            <a:ext cx="3063614" cy="34417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7365"/>
            <a:ext cx="3058668" cy="1535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CB003EA-775C-4075-855C-6754E0E5FF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5950" y="1337365"/>
            <a:ext cx="3058668" cy="1535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A876931-AAB1-4BB0-9A59-E4EF1FF8AA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0561" y="1337365"/>
            <a:ext cx="3058668" cy="1535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9068681-8623-424A-B56C-953D5E4D26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2866146"/>
            <a:ext cx="3035950" cy="3456093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4CF5217-CE17-43F4-B7B6-FC9B185780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0896" y="2866146"/>
            <a:ext cx="3058669" cy="3456093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D1DA35-291F-4B43-9B7C-48F84D2F72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0561" y="2866146"/>
            <a:ext cx="3071729" cy="3456093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C97E425-58C6-468B-8C78-A7507E31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1EBE1-FFFC-412E-96DC-0A475BE02700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9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8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5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69" y="3824533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2" y="3824532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78B166B-5222-487C-A86B-EF8CB94198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4EF752-6583-47F7-BB5C-31F2685C7F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71911" y="3824532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B0AE7D-B104-449F-971E-A152C1431D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3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122FB70-4016-40EB-8C2A-6FC50C33AC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3428" y="3825021"/>
            <a:ext cx="2290572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5296B8-46E5-4510-9A00-CC5CBF61E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AF2FA1-CB09-4A3C-B555-A072A33995D6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76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8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FC0AF646-B998-4FA5-9F3C-33DA2A0D34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5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05FD7B89-156B-4540-9EEF-C825ACB109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56E3FD6B-6AE1-448E-8AAA-734E86CE2F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69" y="3824533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B29BBFD6-0010-41CF-8707-375C282FB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2" y="3824532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CD701965-6A1C-4DC2-B682-1E659338D7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F7DDC1FA-870B-42E0-9798-547932C97B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71911" y="3824532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D6664090-903D-4EAC-8B4B-2EAE1EEF07B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3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9FD31802-D4E9-484E-811E-4D60EF0A0A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3428" y="3825021"/>
            <a:ext cx="2290572" cy="248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779D8ED-61F7-4805-86F8-2AB03409B1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923515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5D1D77B-2E50-494A-99EE-F74A89903B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90572" y="5923515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F771071-CF7F-4162-9435-4674E3CBC4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5" y="5923515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A827129-E2C9-4BC0-84A8-BFE59A976B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1717" y="5923515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8866C89-CD1D-45E8-AA0F-BF43B668DF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3429000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95E7A5E-F6C0-4594-B5B0-43348950C7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90572" y="3429000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9B82F451-F551-485D-8AFB-587C0784BC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81145" y="3429000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291D051C-64FA-4832-AEFA-CA26C19230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71717" y="3429000"/>
            <a:ext cx="2290573" cy="39528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4E9C6DE-FABE-45B0-ACD2-B94EFBD4E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815881-F282-46C7-8CBD-FD7B8E21A03D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24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8 Photo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E88E000-3A0E-4173-9D42-E744F89D1C24}"/>
              </a:ext>
            </a:extLst>
          </p:cNvPr>
          <p:cNvSpPr/>
          <p:nvPr userDrawn="1"/>
        </p:nvSpPr>
        <p:spPr>
          <a:xfrm>
            <a:off x="-9331" y="3403240"/>
            <a:ext cx="916266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5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69" y="3824533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2" y="3824532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78B166B-5222-487C-A86B-EF8CB94198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4EF752-6583-47F7-BB5C-31F2685C7F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71911" y="3824532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B0AE7D-B104-449F-971E-A152C1431D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3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122FB70-4016-40EB-8C2A-6FC50C33AC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3428" y="3825021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4E9C6DE-FABE-45B0-ACD2-B94EFBD4E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815881-F282-46C7-8CBD-FD7B8E21A03D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2269C22-A393-4BF8-8BF4-C88A5B6575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F0E1C7F-AB9C-4385-8C6E-047B66E3DF4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90572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21D1E568-F054-4C0A-B65D-9B385DD128E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81145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836116E-F7B6-404E-8A04-98C97ECEDB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71717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1D61FF-7CC0-4FDB-8578-213E6B2B80D8}"/>
              </a:ext>
            </a:extLst>
          </p:cNvPr>
          <p:cNvSpPr/>
          <p:nvPr userDrawn="1"/>
        </p:nvSpPr>
        <p:spPr>
          <a:xfrm>
            <a:off x="0" y="5924877"/>
            <a:ext cx="9162662" cy="3931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95B21F21-147E-4CCB-8277-BC1247FADE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C930392-E910-4EA3-BA63-08881E5E37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90572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3D7DE3D-453C-4575-BB15-B614A1B427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5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F04A443-E06E-4DEE-826A-7C3105822B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1717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962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8 Photo Text Ful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1E915DE-ABE7-4465-9ACF-4A709792EF27}"/>
              </a:ext>
            </a:extLst>
          </p:cNvPr>
          <p:cNvSpPr/>
          <p:nvPr userDrawn="1"/>
        </p:nvSpPr>
        <p:spPr>
          <a:xfrm>
            <a:off x="-9331" y="5897445"/>
            <a:ext cx="260290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0412A5-61E2-439B-8886-F7BAC11A0182}"/>
              </a:ext>
            </a:extLst>
          </p:cNvPr>
          <p:cNvSpPr/>
          <p:nvPr userDrawn="1"/>
        </p:nvSpPr>
        <p:spPr>
          <a:xfrm>
            <a:off x="2271911" y="5897445"/>
            <a:ext cx="2602902" cy="42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0ECB18-971A-4621-A2B6-3535EEBF381E}"/>
              </a:ext>
            </a:extLst>
          </p:cNvPr>
          <p:cNvSpPr/>
          <p:nvPr userDrawn="1"/>
        </p:nvSpPr>
        <p:spPr>
          <a:xfrm>
            <a:off x="4554400" y="5897445"/>
            <a:ext cx="260290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21842E-B66C-4897-994B-495E30C1506A}"/>
              </a:ext>
            </a:extLst>
          </p:cNvPr>
          <p:cNvSpPr/>
          <p:nvPr userDrawn="1"/>
        </p:nvSpPr>
        <p:spPr>
          <a:xfrm>
            <a:off x="6849200" y="5897445"/>
            <a:ext cx="2331720" cy="42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88E000-3A0E-4173-9D42-E744F89D1C24}"/>
              </a:ext>
            </a:extLst>
          </p:cNvPr>
          <p:cNvSpPr/>
          <p:nvPr userDrawn="1"/>
        </p:nvSpPr>
        <p:spPr>
          <a:xfrm>
            <a:off x="-9331" y="3403240"/>
            <a:ext cx="260290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13E044-2398-4B37-90AF-7D8A217E7CC0}"/>
              </a:ext>
            </a:extLst>
          </p:cNvPr>
          <p:cNvSpPr/>
          <p:nvPr userDrawn="1"/>
        </p:nvSpPr>
        <p:spPr>
          <a:xfrm>
            <a:off x="2271911" y="3403240"/>
            <a:ext cx="2602902" cy="42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4C9A1E-152E-4E04-81EA-CD30438CE9D1}"/>
              </a:ext>
            </a:extLst>
          </p:cNvPr>
          <p:cNvSpPr/>
          <p:nvPr userDrawn="1"/>
        </p:nvSpPr>
        <p:spPr>
          <a:xfrm>
            <a:off x="4554400" y="3403240"/>
            <a:ext cx="260290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3B87A8-FE04-4DA4-BEE0-3E7B5B2157D4}"/>
              </a:ext>
            </a:extLst>
          </p:cNvPr>
          <p:cNvSpPr/>
          <p:nvPr userDrawn="1"/>
        </p:nvSpPr>
        <p:spPr>
          <a:xfrm>
            <a:off x="6849200" y="3403240"/>
            <a:ext cx="2331720" cy="42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5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5EDA5D-60C5-4880-954E-E4633D43C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2669" y="3824533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10438B2-B4B7-41E9-99CB-65D6E926F0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8662" y="3824532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78B166B-5222-487C-A86B-EF8CB94198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4EF752-6583-47F7-BB5C-31F2685C7F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71911" y="3824532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B0AE7D-B104-449F-971E-A152C1431D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3"/>
            <a:ext cx="2290572" cy="2090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122FB70-4016-40EB-8C2A-6FC50C33AC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3428" y="3825021"/>
            <a:ext cx="2290572" cy="209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4E9C6DE-FABE-45B0-ACD2-B94EFBD4E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815881-F282-46C7-8CBD-FD7B8E21A03D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2269C22-A393-4BF8-8BF4-C88A5B6575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F0E1C7F-AB9C-4385-8C6E-047B66E3DF4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90572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21D1E568-F054-4C0A-B65D-9B385DD128E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81145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836116E-F7B6-404E-8A04-98C97ECEDB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71717" y="3429000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95B21F21-147E-4CCB-8277-BC1247FADE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C930392-E910-4EA3-BA63-08881E5E37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90572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3D7DE3D-453C-4575-BB15-B614A1B427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5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F04A443-E06E-4DEE-826A-7C3105822B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1717" y="5923515"/>
            <a:ext cx="2290573" cy="395287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5458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Photo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5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78B166B-5222-487C-A86B-EF8CB94198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B0AE7D-B104-449F-971E-A152C1431D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2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92863DB-F22D-46C9-9C8C-8E06390F9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32235-D7DC-4BE7-88CD-F997D3EEC534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4414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Photo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5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78B166B-5222-487C-A86B-EF8CB94198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B0AE7D-B104-449F-971E-A152C1431D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2"/>
            <a:ext cx="229057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301544"/>
            <a:ext cx="2290573" cy="2020694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4D35EB5-293D-4975-A455-84FA5E6900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82226" y="4298012"/>
            <a:ext cx="2290573" cy="2020694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CB0E6F2-28B8-458A-8535-6621AD8A39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1486" y="4298012"/>
            <a:ext cx="2290573" cy="2020694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2A0F911-B0D1-4FEB-9C36-2464D5F9166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60745" y="4298012"/>
            <a:ext cx="2290573" cy="2020694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F30140A-61F1-4D86-BF89-FAFB1CC09D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3E5428-1A70-4A2A-AAAA-0B017926C934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53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Photo Long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2684970-22CA-4A37-A0E6-D6B44C61BD20}"/>
              </a:ext>
            </a:extLst>
          </p:cNvPr>
          <p:cNvSpPr/>
          <p:nvPr userDrawn="1"/>
        </p:nvSpPr>
        <p:spPr>
          <a:xfrm>
            <a:off x="-4572" y="4320232"/>
            <a:ext cx="2478881" cy="2020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0973A7-CBAC-4C09-A631-76EB06AE9A19}"/>
              </a:ext>
            </a:extLst>
          </p:cNvPr>
          <p:cNvSpPr/>
          <p:nvPr userDrawn="1"/>
        </p:nvSpPr>
        <p:spPr>
          <a:xfrm>
            <a:off x="0" y="4308830"/>
            <a:ext cx="2478881" cy="2020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FF3C0D-5AA7-4971-BEE7-CB4DEFF735A5}"/>
              </a:ext>
            </a:extLst>
          </p:cNvPr>
          <p:cNvSpPr/>
          <p:nvPr userDrawn="1"/>
        </p:nvSpPr>
        <p:spPr>
          <a:xfrm>
            <a:off x="0" y="4293896"/>
            <a:ext cx="9148572" cy="2020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F4BA7C-72F1-4759-9254-3518B2AD744A}"/>
              </a:ext>
            </a:extLst>
          </p:cNvPr>
          <p:cNvSpPr/>
          <p:nvPr userDrawn="1"/>
        </p:nvSpPr>
        <p:spPr>
          <a:xfrm>
            <a:off x="2271911" y="4293896"/>
            <a:ext cx="2478881" cy="20206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ECBCF6-9780-454B-A32E-4F939D29FF6D}"/>
              </a:ext>
            </a:extLst>
          </p:cNvPr>
          <p:cNvSpPr/>
          <p:nvPr userDrawn="1"/>
        </p:nvSpPr>
        <p:spPr>
          <a:xfrm>
            <a:off x="4559011" y="4293896"/>
            <a:ext cx="2478881" cy="2020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2DCA0F-59DC-4212-9007-783C08160012}"/>
              </a:ext>
            </a:extLst>
          </p:cNvPr>
          <p:cNvSpPr/>
          <p:nvPr userDrawn="1"/>
        </p:nvSpPr>
        <p:spPr>
          <a:xfrm>
            <a:off x="6849584" y="4293896"/>
            <a:ext cx="2311464" cy="20206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FE46C4D-EDF7-4010-AA57-6ACF41DB2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2669" y="1337364"/>
            <a:ext cx="2290572" cy="296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2290572" cy="2964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78B166B-5222-487C-A86B-EF8CB94198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71911" y="1337364"/>
            <a:ext cx="2290572" cy="2964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B0AE7D-B104-449F-971E-A152C1431D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3428" y="1337852"/>
            <a:ext cx="2290572" cy="296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301544"/>
            <a:ext cx="2290573" cy="202069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4D35EB5-293D-4975-A455-84FA5E6900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82226" y="4298012"/>
            <a:ext cx="2290573" cy="202069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CB0E6F2-28B8-458A-8535-6621AD8A39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1486" y="4298012"/>
            <a:ext cx="2290573" cy="202069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2A0F911-B0D1-4FEB-9C36-2464D5F9166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60745" y="4298012"/>
            <a:ext cx="2290573" cy="2020694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F30140A-61F1-4D86-BF89-FAFB1CC09D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3E5428-1A70-4A2A-AAAA-0B017926C934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38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&amp; Break Slide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10AF559-9AE3-449A-A010-F9D15DEA73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9660" y="0"/>
            <a:ext cx="9148572" cy="4809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E3CF4-8FB3-4CBB-AB4A-FED7093C5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4" r="9929"/>
          <a:stretch/>
        </p:blipFill>
        <p:spPr>
          <a:xfrm>
            <a:off x="7001892" y="4745192"/>
            <a:ext cx="2142109" cy="20214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F7CB73-564C-4EBF-801F-673BB5BB9953}"/>
              </a:ext>
            </a:extLst>
          </p:cNvPr>
          <p:cNvSpPr/>
          <p:nvPr userDrawn="1"/>
        </p:nvSpPr>
        <p:spPr>
          <a:xfrm>
            <a:off x="-3" y="4794070"/>
            <a:ext cx="9144003" cy="197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736C5-1B2F-41E7-9470-729959392079}"/>
              </a:ext>
            </a:extLst>
          </p:cNvPr>
          <p:cNvSpPr/>
          <p:nvPr userDrawn="1"/>
        </p:nvSpPr>
        <p:spPr>
          <a:xfrm>
            <a:off x="-3" y="6766610"/>
            <a:ext cx="9144003" cy="96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70FB61-6F75-4D57-B206-D958EF5C2A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4794069"/>
            <a:ext cx="6585104" cy="197253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4E12F-66EE-4C6B-91E6-B54DF80D8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17" y="5215464"/>
            <a:ext cx="2031074" cy="11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031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87E0F1D3-8B5C-452C-8728-135D9AB8286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11216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E9F876C4-4D80-46A3-8DC8-5F10A4BF08D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61313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1BC5B86C-3EAE-453E-8EC5-5E7E4F2D3C6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621070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76FC383-8DCA-45C0-97A1-276108AB4F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42099F8-FDB5-477E-AE8A-84B712197C0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1094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1B74CFA-1A96-4BA8-91BE-12A28F04696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1190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4E3F9BB-E26D-42E5-B9E9-291C9C730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8E9FF-56E2-450D-9057-B8140946322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923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030605C-DF40-42B2-BD6C-8E2B58A9D9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AC8F395-D770-4967-BFFC-430C3AAB74F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11216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4B2DEFA-BAA5-4B94-98B4-D744E50F2A6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61313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28DF2DA-F7C2-4D2D-B617-01BA60370F2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621070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57346C89-F49C-43A8-B192-8E7952047A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AEEBC5-9DE9-4BDB-85A9-F2999C4D1F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1094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E56E2A0-E60F-4ACC-8063-2A47E842CBA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1190" y="1337363"/>
            <a:ext cx="1536192" cy="497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4B9837B-BA48-4413-B227-1740284520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5048518"/>
            <a:ext cx="1527190" cy="12737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66F7D05-E319-4260-9B41-D5EF29809A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24789" y="5048518"/>
            <a:ext cx="1527190" cy="12737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BF4A480-B015-4A9F-9936-24E83B9B4E8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049577" y="5048518"/>
            <a:ext cx="1527190" cy="12737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12BE252-7B86-4683-99E8-7FF42BB61A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4365" y="5048518"/>
            <a:ext cx="1527190" cy="12737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8A8D38D-7EEA-47F5-8C81-F8CE13F955F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9153" y="5048518"/>
            <a:ext cx="1527190" cy="12737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E448A23-440B-4525-AAEA-34F3B7C17F3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23942" y="5048518"/>
            <a:ext cx="1527190" cy="1273720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6430F-0D51-4ADD-A9A1-AE813778D210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63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6 Photo Long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4F0F939-C4E5-47D0-BFE8-06DD2967B061}"/>
              </a:ext>
            </a:extLst>
          </p:cNvPr>
          <p:cNvSpPr/>
          <p:nvPr userDrawn="1"/>
        </p:nvSpPr>
        <p:spPr>
          <a:xfrm>
            <a:off x="0" y="5048518"/>
            <a:ext cx="1644521" cy="126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35D4F4-D2CA-43D9-81CB-6F02742418A0}"/>
              </a:ext>
            </a:extLst>
          </p:cNvPr>
          <p:cNvSpPr/>
          <p:nvPr userDrawn="1"/>
        </p:nvSpPr>
        <p:spPr>
          <a:xfrm>
            <a:off x="1511552" y="5048518"/>
            <a:ext cx="1644521" cy="126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3DD44E-BFDC-4833-8E45-8E6D8D01B503}"/>
              </a:ext>
            </a:extLst>
          </p:cNvPr>
          <p:cNvSpPr/>
          <p:nvPr userDrawn="1"/>
        </p:nvSpPr>
        <p:spPr>
          <a:xfrm>
            <a:off x="3036340" y="5048518"/>
            <a:ext cx="1644521" cy="126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FFAD53-CDBE-4404-B888-4605B9D28E97}"/>
              </a:ext>
            </a:extLst>
          </p:cNvPr>
          <p:cNvSpPr/>
          <p:nvPr userDrawn="1"/>
        </p:nvSpPr>
        <p:spPr>
          <a:xfrm>
            <a:off x="4561129" y="5048518"/>
            <a:ext cx="1644521" cy="126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69E34E-CA39-43FD-ACEC-FE4AB3F9A09A}"/>
              </a:ext>
            </a:extLst>
          </p:cNvPr>
          <p:cNvSpPr/>
          <p:nvPr userDrawn="1"/>
        </p:nvSpPr>
        <p:spPr>
          <a:xfrm>
            <a:off x="6085917" y="5048518"/>
            <a:ext cx="1644521" cy="126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8FF266-2304-422A-B001-63E54F6B232B}"/>
              </a:ext>
            </a:extLst>
          </p:cNvPr>
          <p:cNvSpPr/>
          <p:nvPr userDrawn="1"/>
        </p:nvSpPr>
        <p:spPr>
          <a:xfrm>
            <a:off x="7610706" y="5048518"/>
            <a:ext cx="1546556" cy="126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030605C-DF40-42B2-BD6C-8E2B58A9D9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AC8F395-D770-4967-BFFC-430C3AAB74F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11216" y="1337364"/>
            <a:ext cx="1536192" cy="3711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4B2DEFA-BAA5-4B94-98B4-D744E50F2A6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61313" y="1337364"/>
            <a:ext cx="1536192" cy="3711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28DF2DA-F7C2-4D2D-B617-01BA60370F2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621070" y="1337364"/>
            <a:ext cx="1536192" cy="3711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57346C89-F49C-43A8-B192-8E7952047A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2" y="1337364"/>
            <a:ext cx="1536192" cy="3711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AEEBC5-9DE9-4BDB-85A9-F2999C4D1F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1094" y="1337364"/>
            <a:ext cx="1536192" cy="3711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E56E2A0-E60F-4ACC-8063-2A47E842CBA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1190" y="1337364"/>
            <a:ext cx="1536192" cy="3711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4B9837B-BA48-4413-B227-1740284520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5048518"/>
            <a:ext cx="1527190" cy="12737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66F7D05-E319-4260-9B41-D5EF29809A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24789" y="5048518"/>
            <a:ext cx="1527190" cy="12737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BF4A480-B015-4A9F-9936-24E83B9B4E8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049577" y="5048518"/>
            <a:ext cx="1527190" cy="12737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12BE252-7B86-4683-99E8-7FF42BB61A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4365" y="5048518"/>
            <a:ext cx="1527190" cy="12737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8A8D38D-7EEA-47F5-8C81-F8CE13F955F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9153" y="5048518"/>
            <a:ext cx="1527190" cy="12737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E448A23-440B-4525-AAEA-34F3B7C17F3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23942" y="5048518"/>
            <a:ext cx="1527190" cy="127372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6430F-0D51-4ADD-A9A1-AE813778D210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19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3" y="-14068"/>
            <a:ext cx="9162662" cy="687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D0E07-3E73-40E8-9568-707CE81C09CF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768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3" y="1335513"/>
            <a:ext cx="916266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4333463-224F-4807-89BC-BE60542678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5ABC6-3C3D-48CA-9D7D-568703056F77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899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3" y="1335513"/>
            <a:ext cx="916266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50BE82B-694E-410D-BE8C-CADF8544D8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638" y="1558502"/>
            <a:ext cx="8629382" cy="4527869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8F34395-6EA6-40A3-A520-0CE4905E13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0DF6C-C0C4-44B0-80F8-0FF079C254B2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748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3" y="1335513"/>
            <a:ext cx="916266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335513"/>
            <a:ext cx="3264408" cy="497384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6B6C12B-CBEC-45B6-B4FF-6010CCA019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2564E-EF88-4186-9528-C33CD226FADE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343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L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16C220-6408-4E66-9E08-02DD89500A50}"/>
              </a:ext>
            </a:extLst>
          </p:cNvPr>
          <p:cNvSpPr/>
          <p:nvPr userDrawn="1"/>
        </p:nvSpPr>
        <p:spPr>
          <a:xfrm>
            <a:off x="0" y="1340744"/>
            <a:ext cx="3264408" cy="4973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4408" y="1335513"/>
            <a:ext cx="5889251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335513"/>
            <a:ext cx="3264408" cy="4973847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6B6C12B-CBEC-45B6-B4FF-6010CCA019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2564E-EF88-4186-9528-C33CD226FADE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214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3" y="1335513"/>
            <a:ext cx="9162662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92085" y="1335513"/>
            <a:ext cx="3261575" cy="497384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39690D5-A679-48F5-A446-45D187565E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226B1-BC4A-4BA8-82C4-5290216ECAA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14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R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864FB7-B77E-4338-BDBB-2E8CEF9EE979}"/>
              </a:ext>
            </a:extLst>
          </p:cNvPr>
          <p:cNvSpPr/>
          <p:nvPr userDrawn="1"/>
        </p:nvSpPr>
        <p:spPr>
          <a:xfrm>
            <a:off x="5879592" y="1340744"/>
            <a:ext cx="3264408" cy="4973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002" y="1335513"/>
            <a:ext cx="5901088" cy="497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92085" y="1335513"/>
            <a:ext cx="3261575" cy="4973847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39690D5-A679-48F5-A446-45D187565E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226B1-BC4A-4BA8-82C4-5290216ECAA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93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A7503-F7BD-4DBA-96BE-9FC1925FE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"/>
          <a:stretch/>
        </p:blipFill>
        <p:spPr>
          <a:xfrm>
            <a:off x="3136" y="0"/>
            <a:ext cx="9148572" cy="6838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63CEAB-5ACF-40A2-8C57-BA76F8DE2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0DABAF-8EA1-4B4E-82B3-BC5D3EFE72BE}"/>
              </a:ext>
            </a:extLst>
          </p:cNvPr>
          <p:cNvSpPr/>
          <p:nvPr userDrawn="1"/>
        </p:nvSpPr>
        <p:spPr>
          <a:xfrm>
            <a:off x="139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D9EA0E-1E0B-4946-9F42-2CD10DE47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70A8F8-B65C-421E-8D7E-6C8BD672CA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2743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1B30EA8C-8DBB-4251-BD5F-2428CCD280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350" y="1671431"/>
            <a:ext cx="2043320" cy="26222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2B1917F4-963E-47A7-947B-2232B8214B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07210" y="1671431"/>
            <a:ext cx="2043320" cy="26222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DBB865C-CDAA-4E11-89EB-485A50DC80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1071" y="1671431"/>
            <a:ext cx="2043320" cy="26222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06936FB0-BB4D-4910-AEB6-CCAF5F8DF1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4931" y="1671431"/>
            <a:ext cx="2043320" cy="26222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94EDCE4D-67BF-4E57-B297-E3A07AEE8E57}"/>
              </a:ext>
            </a:extLst>
          </p:cNvPr>
          <p:cNvSpPr/>
          <p:nvPr userDrawn="1"/>
        </p:nvSpPr>
        <p:spPr>
          <a:xfrm>
            <a:off x="14082" y="4353338"/>
            <a:ext cx="2273861" cy="715617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8EF3BA1F-7F99-40D3-85D4-6B57D79A0DFD}"/>
              </a:ext>
            </a:extLst>
          </p:cNvPr>
          <p:cNvSpPr/>
          <p:nvPr userDrawn="1"/>
        </p:nvSpPr>
        <p:spPr>
          <a:xfrm>
            <a:off x="2273034" y="4359587"/>
            <a:ext cx="2273861" cy="715617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54438197-BEA1-405B-ACEA-82CCBED43376}"/>
              </a:ext>
            </a:extLst>
          </p:cNvPr>
          <p:cNvSpPr/>
          <p:nvPr userDrawn="1"/>
        </p:nvSpPr>
        <p:spPr>
          <a:xfrm>
            <a:off x="4539981" y="4353338"/>
            <a:ext cx="2273861" cy="715617"/>
          </a:xfrm>
          <a:prstGeom prst="parallelogram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A3140A8A-BFCB-4EBB-A608-D56CDA55A6C9}"/>
              </a:ext>
            </a:extLst>
          </p:cNvPr>
          <p:cNvSpPr/>
          <p:nvPr userDrawn="1"/>
        </p:nvSpPr>
        <p:spPr>
          <a:xfrm>
            <a:off x="6802518" y="4359968"/>
            <a:ext cx="2273861" cy="715617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6E1A74A3-673A-4A58-AD14-37B121B2CC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600" y="4372847"/>
            <a:ext cx="2128367" cy="702357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C3F6C94-DB65-45DE-80AD-401D92003C7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64687" y="4372847"/>
            <a:ext cx="2128367" cy="702357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99D45C5-7658-4736-867E-62B72DF3E12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32774" y="4372847"/>
            <a:ext cx="2128367" cy="702357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3577FEF4-A8A6-4CE8-9037-EC816D7097B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00861" y="4372847"/>
            <a:ext cx="2128367" cy="702357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buFont typeface="Arial" panose="020B0604020202020204" pitchFamily="34" charset="0"/>
              <a:buChar char="▪"/>
              <a:defRPr sz="15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B266340F-294D-4B8D-A2C0-4767B7D86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4A1EE7-56A2-4409-A443-73F8229D1FCB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828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L 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39F9AC38-37D2-46D1-8875-0D315AEF0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333500"/>
            <a:ext cx="3071192" cy="497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CD8560-2781-4BA0-BCB2-92D63E759B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" y="4018209"/>
            <a:ext cx="3071192" cy="2291151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726329-84B9-4C75-94BC-82D2486986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90BDB-C55A-4A26-9859-754E7E0D90EB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639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L S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F744AA-07EC-4D08-9AB6-A373C2D5C0C9}"/>
              </a:ext>
            </a:extLst>
          </p:cNvPr>
          <p:cNvSpPr/>
          <p:nvPr userDrawn="1"/>
        </p:nvSpPr>
        <p:spPr>
          <a:xfrm>
            <a:off x="0" y="4018209"/>
            <a:ext cx="3071192" cy="2296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39F9AC38-37D2-46D1-8875-0D315AEF0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333500"/>
            <a:ext cx="3071192" cy="2688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CD8560-2781-4BA0-BCB2-92D63E759B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" y="4018209"/>
            <a:ext cx="3071192" cy="2291151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726329-84B9-4C75-94BC-82D2486986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90BDB-C55A-4A26-9859-754E7E0D90EB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9507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R 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39F9AC38-37D2-46D1-8875-0D315AEF0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2808" y="1333500"/>
            <a:ext cx="3071192" cy="497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CD8560-2781-4BA0-BCB2-92D63E759B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72808" y="4018209"/>
            <a:ext cx="3071192" cy="2291151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3D6E6D3-9032-427C-AC1C-55CA0E2BB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74BC2-FEC4-411D-8D38-B53FC479BDF9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676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R S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3D6E6D3-9032-427C-AC1C-55CA0E2BB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74BC2-FEC4-411D-8D38-B53FC479BDF9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A53F57-A8E8-40A9-9FE7-E1DADCE32733}"/>
              </a:ext>
            </a:extLst>
          </p:cNvPr>
          <p:cNvSpPr/>
          <p:nvPr userDrawn="1"/>
        </p:nvSpPr>
        <p:spPr>
          <a:xfrm>
            <a:off x="6072808" y="4015323"/>
            <a:ext cx="3071192" cy="2296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9968F7-C2FF-4322-8715-1252767EAF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2808" y="1330614"/>
            <a:ext cx="3071192" cy="2679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6799C50-0C88-4C75-82BD-13B7BC040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72808" y="4015323"/>
            <a:ext cx="3071192" cy="2291151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7391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2874" y="2035277"/>
            <a:ext cx="2036200" cy="2949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0238513-AEA6-4369-8CEE-1EE10BE80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31A95-F6CE-4947-99EE-3459AF73A33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E16273B-2FAE-433C-8CBC-37CAD39BA4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95853" y="2035277"/>
            <a:ext cx="2036200" cy="2949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542F3BF-8A5E-4AD3-ABEA-C97C79612B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690" y="1306917"/>
            <a:ext cx="4485467" cy="209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FAF88F0-75F5-44E4-B89E-D43EC0CBD2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690" y="1706811"/>
            <a:ext cx="4485467" cy="1957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48216D0-66E2-4F27-AE9E-6814C27E2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95852" y="1306917"/>
            <a:ext cx="4485467" cy="209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DBF78D5-F2F9-492B-9EFB-B7087D975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5852" y="1706811"/>
            <a:ext cx="4485467" cy="1957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3CB44C1-85D4-4909-BDAD-63211FF436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25648" y="2035276"/>
            <a:ext cx="2303839" cy="3115913"/>
          </a:xfrm>
          <a:prstGeom prst="rect">
            <a:avLst/>
          </a:prstGeom>
        </p:spPr>
        <p:txBody>
          <a:bodyPr/>
          <a:lstStyle>
            <a:lvl1pPr marL="132160" indent="-132160">
              <a:lnSpc>
                <a:spcPct val="10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§"/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5D2F266-61E1-4C11-A6F8-C958CEFF77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67951" y="2035276"/>
            <a:ext cx="2303839" cy="3115913"/>
          </a:xfrm>
          <a:prstGeom prst="rect">
            <a:avLst/>
          </a:prstGeom>
        </p:spPr>
        <p:txBody>
          <a:bodyPr/>
          <a:lstStyle>
            <a:lvl1pPr marL="132160" indent="-132160">
              <a:lnSpc>
                <a:spcPct val="10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§"/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8606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- 2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2874" y="2035278"/>
            <a:ext cx="1064420" cy="1527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0238513-AEA6-4369-8CEE-1EE10BE80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31A95-F6CE-4947-99EE-3459AF73A33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542F3BF-8A5E-4AD3-ABEA-C97C79612B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690" y="1306917"/>
            <a:ext cx="4485467" cy="209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FAF88F0-75F5-44E4-B89E-D43EC0CBD2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690" y="1706811"/>
            <a:ext cx="4485467" cy="1957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48216D0-66E2-4F27-AE9E-6814C27E2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95852" y="1306917"/>
            <a:ext cx="4485467" cy="209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DBF78D5-F2F9-492B-9EFB-B7087D975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5852" y="1706811"/>
            <a:ext cx="4485467" cy="1957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3CB44C1-85D4-4909-BDAD-63211FF436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43193" y="2035277"/>
            <a:ext cx="3286294" cy="1527073"/>
          </a:xfrm>
          <a:prstGeom prst="rect">
            <a:avLst/>
          </a:prstGeom>
        </p:spPr>
        <p:txBody>
          <a:bodyPr/>
          <a:lstStyle>
            <a:lvl1pPr marL="132160" indent="-132160">
              <a:lnSpc>
                <a:spcPct val="10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§"/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19A51B26-C4C5-43A2-8E06-021F147B57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2874" y="4492827"/>
            <a:ext cx="1064420" cy="1527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6409CB-0E44-457C-9E03-451834D3F6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9690" y="3764466"/>
            <a:ext cx="4485467" cy="209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9DE772A-3D58-49FD-839C-E7EAFD7548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9690" y="4164360"/>
            <a:ext cx="4485467" cy="1957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5F3A348-E281-4136-9580-890D2ABFCBF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43193" y="4492826"/>
            <a:ext cx="3286294" cy="1527073"/>
          </a:xfrm>
          <a:prstGeom prst="rect">
            <a:avLst/>
          </a:prstGeom>
        </p:spPr>
        <p:txBody>
          <a:bodyPr/>
          <a:lstStyle>
            <a:lvl1pPr marL="132160" indent="-132160">
              <a:lnSpc>
                <a:spcPct val="10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§"/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A614DF45-97A4-483E-86CC-5836D60B176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600574" y="2035277"/>
            <a:ext cx="1064420" cy="1527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1CBB3FDA-001A-4775-B725-5E4276B2909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00893" y="2035277"/>
            <a:ext cx="3286294" cy="1527073"/>
          </a:xfrm>
          <a:prstGeom prst="rect">
            <a:avLst/>
          </a:prstGeom>
        </p:spPr>
        <p:txBody>
          <a:bodyPr/>
          <a:lstStyle>
            <a:lvl1pPr marL="132160" indent="-132160">
              <a:lnSpc>
                <a:spcPct val="10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§"/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03647C5-DE72-4276-8A26-9690100D64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95852" y="3764466"/>
            <a:ext cx="4485467" cy="209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3BE5008A-CD75-49BD-82D5-08C48A94DC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95852" y="4164360"/>
            <a:ext cx="4485467" cy="1957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4084" indent="0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1266" indent="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1304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7A396C7A-431D-4F1E-B052-13C77EE5472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600574" y="4492826"/>
            <a:ext cx="1064420" cy="1527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3D5166E-9E72-4053-ADDE-659DA94B7E8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00893" y="4492826"/>
            <a:ext cx="3286294" cy="1527073"/>
          </a:xfrm>
          <a:prstGeom prst="rect">
            <a:avLst/>
          </a:prstGeom>
        </p:spPr>
        <p:txBody>
          <a:bodyPr/>
          <a:lstStyle>
            <a:lvl1pPr marL="132160" indent="-132160">
              <a:lnSpc>
                <a:spcPct val="10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§"/>
              <a:defRPr sz="13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8366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2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C2360-21FA-4152-A919-4322222B4455}"/>
              </a:ext>
            </a:extLst>
          </p:cNvPr>
          <p:cNvSpPr/>
          <p:nvPr userDrawn="1"/>
        </p:nvSpPr>
        <p:spPr>
          <a:xfrm>
            <a:off x="4649647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A1F52A9-42F3-40A4-8E0D-0B5EDEE00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9647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CFB-8242-4B11-8343-A3BBBB2CF03F}"/>
              </a:ext>
            </a:extLst>
          </p:cNvPr>
          <p:cNvSpPr/>
          <p:nvPr userDrawn="1"/>
        </p:nvSpPr>
        <p:spPr>
          <a:xfrm>
            <a:off x="3099453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F81F226-263B-4B77-AA89-68A784108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9453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101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3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EDC15-508F-410A-941B-4BB096167C81}"/>
              </a:ext>
            </a:extLst>
          </p:cNvPr>
          <p:cNvSpPr/>
          <p:nvPr userDrawn="1"/>
        </p:nvSpPr>
        <p:spPr>
          <a:xfrm>
            <a:off x="5435459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724257F-EB4F-4032-97BA-C8B35F343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5459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C2360-21FA-4152-A919-4322222B4455}"/>
              </a:ext>
            </a:extLst>
          </p:cNvPr>
          <p:cNvSpPr/>
          <p:nvPr userDrawn="1"/>
        </p:nvSpPr>
        <p:spPr>
          <a:xfrm>
            <a:off x="3899553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A1F52A9-42F3-40A4-8E0D-0B5EDEE00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9553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CFB-8242-4B11-8343-A3BBBB2CF03F}"/>
              </a:ext>
            </a:extLst>
          </p:cNvPr>
          <p:cNvSpPr/>
          <p:nvPr userDrawn="1"/>
        </p:nvSpPr>
        <p:spPr>
          <a:xfrm>
            <a:off x="2349359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F81F226-263B-4B77-AA89-68A784108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49359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664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4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EDC15-508F-410A-941B-4BB096167C81}"/>
              </a:ext>
            </a:extLst>
          </p:cNvPr>
          <p:cNvSpPr/>
          <p:nvPr userDrawn="1"/>
        </p:nvSpPr>
        <p:spPr>
          <a:xfrm>
            <a:off x="4642503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724257F-EB4F-4032-97BA-C8B35F343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2503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C2360-21FA-4152-A919-4322222B4455}"/>
              </a:ext>
            </a:extLst>
          </p:cNvPr>
          <p:cNvSpPr/>
          <p:nvPr userDrawn="1"/>
        </p:nvSpPr>
        <p:spPr>
          <a:xfrm>
            <a:off x="3106597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A1F52A9-42F3-40A4-8E0D-0B5EDEE00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06597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CFB-8242-4B11-8343-A3BBBB2CF03F}"/>
              </a:ext>
            </a:extLst>
          </p:cNvPr>
          <p:cNvSpPr/>
          <p:nvPr userDrawn="1"/>
        </p:nvSpPr>
        <p:spPr>
          <a:xfrm>
            <a:off x="1556403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F81F226-263B-4B77-AA89-68A784108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56403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E06AF7-D0EF-4530-8F52-7A3F36EB62E9}"/>
              </a:ext>
            </a:extLst>
          </p:cNvPr>
          <p:cNvSpPr/>
          <p:nvPr userDrawn="1"/>
        </p:nvSpPr>
        <p:spPr>
          <a:xfrm>
            <a:off x="6178409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DCDAC94B-E9D3-45C3-864C-9F92AF7EF0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8409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FAB0B-ABC9-455D-A44C-9217ACFCA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5"/>
          <a:stretch/>
        </p:blipFill>
        <p:spPr>
          <a:xfrm>
            <a:off x="-9161" y="-1"/>
            <a:ext cx="9162324" cy="6838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10A6B-7690-45E0-B6FF-D3DCA2E2D1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D3582E-78FA-422D-8BCF-FFECE08EDBA8}"/>
              </a:ext>
            </a:extLst>
          </p:cNvPr>
          <p:cNvSpPr/>
          <p:nvPr userDrawn="1"/>
        </p:nvSpPr>
        <p:spPr>
          <a:xfrm>
            <a:off x="139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39106C-6E05-4822-9BE5-9465B584B6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9432816-FD93-40C1-B0F6-20046152C7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6217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5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EDC15-508F-410A-941B-4BB096167C81}"/>
              </a:ext>
            </a:extLst>
          </p:cNvPr>
          <p:cNvSpPr/>
          <p:nvPr userDrawn="1"/>
        </p:nvSpPr>
        <p:spPr>
          <a:xfrm>
            <a:off x="5435459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724257F-EB4F-4032-97BA-C8B35F343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5459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C2360-21FA-4152-A919-4322222B4455}"/>
              </a:ext>
            </a:extLst>
          </p:cNvPr>
          <p:cNvSpPr/>
          <p:nvPr userDrawn="1"/>
        </p:nvSpPr>
        <p:spPr>
          <a:xfrm>
            <a:off x="3899553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A1F52A9-42F3-40A4-8E0D-0B5EDEE00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9553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CFB-8242-4B11-8343-A3BBBB2CF03F}"/>
              </a:ext>
            </a:extLst>
          </p:cNvPr>
          <p:cNvSpPr/>
          <p:nvPr userDrawn="1"/>
        </p:nvSpPr>
        <p:spPr>
          <a:xfrm>
            <a:off x="2349359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F81F226-263B-4B77-AA89-68A784108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49359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2C47F-34F7-4081-A798-D4872EC38A73}"/>
              </a:ext>
            </a:extLst>
          </p:cNvPr>
          <p:cNvSpPr/>
          <p:nvPr userDrawn="1"/>
        </p:nvSpPr>
        <p:spPr>
          <a:xfrm>
            <a:off x="799166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AAD8E81-C8BD-4863-B321-3A63496600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9166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E06AF7-D0EF-4530-8F52-7A3F36EB62E9}"/>
              </a:ext>
            </a:extLst>
          </p:cNvPr>
          <p:cNvSpPr/>
          <p:nvPr userDrawn="1"/>
        </p:nvSpPr>
        <p:spPr>
          <a:xfrm>
            <a:off x="6971366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DCDAC94B-E9D3-45C3-864C-9F92AF7EF0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71366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569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6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EDC15-508F-410A-941B-4BB096167C81}"/>
              </a:ext>
            </a:extLst>
          </p:cNvPr>
          <p:cNvSpPr/>
          <p:nvPr userDrawn="1"/>
        </p:nvSpPr>
        <p:spPr>
          <a:xfrm>
            <a:off x="4685366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724257F-EB4F-4032-97BA-C8B35F343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5366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C2360-21FA-4152-A919-4322222B4455}"/>
              </a:ext>
            </a:extLst>
          </p:cNvPr>
          <p:cNvSpPr/>
          <p:nvPr userDrawn="1"/>
        </p:nvSpPr>
        <p:spPr>
          <a:xfrm>
            <a:off x="3149459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A1F52A9-42F3-40A4-8E0D-0B5EDEE00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49459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CFB-8242-4B11-8343-A3BBBB2CF03F}"/>
              </a:ext>
            </a:extLst>
          </p:cNvPr>
          <p:cNvSpPr/>
          <p:nvPr userDrawn="1"/>
        </p:nvSpPr>
        <p:spPr>
          <a:xfrm>
            <a:off x="1599266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F81F226-263B-4B77-AA89-68A784108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99266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2C47F-34F7-4081-A798-D4872EC38A73}"/>
              </a:ext>
            </a:extLst>
          </p:cNvPr>
          <p:cNvSpPr/>
          <p:nvPr userDrawn="1"/>
        </p:nvSpPr>
        <p:spPr>
          <a:xfrm>
            <a:off x="49072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AAD8E81-C8BD-4863-B321-3A63496600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072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E06AF7-D0EF-4530-8F52-7A3F36EB62E9}"/>
              </a:ext>
            </a:extLst>
          </p:cNvPr>
          <p:cNvSpPr/>
          <p:nvPr userDrawn="1"/>
        </p:nvSpPr>
        <p:spPr>
          <a:xfrm>
            <a:off x="6221272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DCDAC94B-E9D3-45C3-864C-9F92AF7EF0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1272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B47184-AFE6-4BF0-85AE-E58F6BEDD287}"/>
              </a:ext>
            </a:extLst>
          </p:cNvPr>
          <p:cNvSpPr/>
          <p:nvPr userDrawn="1"/>
        </p:nvSpPr>
        <p:spPr>
          <a:xfrm>
            <a:off x="7757178" y="5223645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4E830442-EAF1-48D3-B948-0A7F64F7635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57178" y="3608510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94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7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EDC15-508F-410A-941B-4BB096167C81}"/>
              </a:ext>
            </a:extLst>
          </p:cNvPr>
          <p:cNvSpPr/>
          <p:nvPr userDrawn="1"/>
        </p:nvSpPr>
        <p:spPr>
          <a:xfrm>
            <a:off x="3975030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724257F-EB4F-4032-97BA-C8B35F343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75030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C2360-21FA-4152-A919-4322222B4455}"/>
              </a:ext>
            </a:extLst>
          </p:cNvPr>
          <p:cNvSpPr/>
          <p:nvPr userDrawn="1"/>
        </p:nvSpPr>
        <p:spPr>
          <a:xfrm>
            <a:off x="2666377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CA1F52A9-42F3-40A4-8E0D-0B5EDEE00C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66377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CFB-8242-4B11-8343-A3BBBB2CF03F}"/>
              </a:ext>
            </a:extLst>
          </p:cNvPr>
          <p:cNvSpPr/>
          <p:nvPr userDrawn="1"/>
        </p:nvSpPr>
        <p:spPr>
          <a:xfrm>
            <a:off x="1357724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F81F226-263B-4B77-AA89-68A7841087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57724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2C47F-34F7-4081-A798-D4872EC38A73}"/>
              </a:ext>
            </a:extLst>
          </p:cNvPr>
          <p:cNvSpPr/>
          <p:nvPr userDrawn="1"/>
        </p:nvSpPr>
        <p:spPr>
          <a:xfrm>
            <a:off x="49072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AAD8E81-C8BD-4863-B321-3A63496600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072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E06AF7-D0EF-4530-8F52-7A3F36EB62E9}"/>
              </a:ext>
            </a:extLst>
          </p:cNvPr>
          <p:cNvSpPr/>
          <p:nvPr userDrawn="1"/>
        </p:nvSpPr>
        <p:spPr>
          <a:xfrm>
            <a:off x="5283682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DCDAC94B-E9D3-45C3-864C-9F92AF7EF0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83682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B47184-AFE6-4BF0-85AE-E58F6BEDD287}"/>
              </a:ext>
            </a:extLst>
          </p:cNvPr>
          <p:cNvSpPr/>
          <p:nvPr userDrawn="1"/>
        </p:nvSpPr>
        <p:spPr>
          <a:xfrm>
            <a:off x="6592335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4E830442-EAF1-48D3-B948-0A7F64F7635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92335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2A3F5C-6160-470F-86A2-0EC7D0D6ABA2}"/>
              </a:ext>
            </a:extLst>
          </p:cNvPr>
          <p:cNvSpPr/>
          <p:nvPr userDrawn="1"/>
        </p:nvSpPr>
        <p:spPr>
          <a:xfrm>
            <a:off x="7900988" y="5223645"/>
            <a:ext cx="1193941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37FC895-C15F-4957-AA11-15D6149C9C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00988" y="3608510"/>
            <a:ext cx="1193941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925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8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B178A57-EA9A-4294-A874-3531B803CF09}"/>
              </a:ext>
            </a:extLst>
          </p:cNvPr>
          <p:cNvSpPr/>
          <p:nvPr userDrawn="1"/>
        </p:nvSpPr>
        <p:spPr>
          <a:xfrm>
            <a:off x="6598772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C5C05-EA57-4107-A3A6-8A111A3A7D4B}"/>
              </a:ext>
            </a:extLst>
          </p:cNvPr>
          <p:cNvSpPr/>
          <p:nvPr userDrawn="1"/>
        </p:nvSpPr>
        <p:spPr>
          <a:xfrm>
            <a:off x="595358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2EE0D-51BD-4C71-8233-80F2A404CC07}"/>
              </a:ext>
            </a:extLst>
          </p:cNvPr>
          <p:cNvSpPr/>
          <p:nvPr userDrawn="1"/>
        </p:nvSpPr>
        <p:spPr>
          <a:xfrm>
            <a:off x="1595927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0FE88-06D2-4EE3-B3D1-5F94F6727B63}"/>
              </a:ext>
            </a:extLst>
          </p:cNvPr>
          <p:cNvSpPr/>
          <p:nvPr userDrawn="1"/>
        </p:nvSpPr>
        <p:spPr>
          <a:xfrm>
            <a:off x="2596496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E7FC36-6FAA-4528-A7EC-F5C5A20C85D8}"/>
              </a:ext>
            </a:extLst>
          </p:cNvPr>
          <p:cNvSpPr/>
          <p:nvPr userDrawn="1"/>
        </p:nvSpPr>
        <p:spPr>
          <a:xfrm>
            <a:off x="3597065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BCC4AF-245C-48FE-AAF8-0AC48BF44503}"/>
              </a:ext>
            </a:extLst>
          </p:cNvPr>
          <p:cNvSpPr/>
          <p:nvPr userDrawn="1"/>
        </p:nvSpPr>
        <p:spPr>
          <a:xfrm>
            <a:off x="4597634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D79B2-0A5B-4EB4-AD4A-5E04E344567C}"/>
              </a:ext>
            </a:extLst>
          </p:cNvPr>
          <p:cNvSpPr/>
          <p:nvPr userDrawn="1"/>
        </p:nvSpPr>
        <p:spPr>
          <a:xfrm>
            <a:off x="5598203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092E64-13B1-47A8-ADC6-37FB593B97BE}"/>
              </a:ext>
            </a:extLst>
          </p:cNvPr>
          <p:cNvSpPr/>
          <p:nvPr userDrawn="1"/>
        </p:nvSpPr>
        <p:spPr>
          <a:xfrm>
            <a:off x="7599343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FD08476-EDD6-4315-AD2A-600148E5E0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5698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2C87015-2F69-4BEC-95F3-AA5E070BCE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86267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50A215D2-20CA-4904-AABA-F9ABB34AE3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86836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1F6A5013-6BF1-4577-99CF-F84D795E98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87405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92292F45-B38B-4932-884A-76C6A81887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87974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F40E2DEA-7F1F-44C2-A033-9A601C5962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88543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BAB0411-1F7C-41D5-BDE5-D244F636BD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89112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F8C12168-20D1-450F-BB70-A4A1A5D4D6A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591136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26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Photo Org Chart - 9 Dir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B178A57-EA9A-4294-A874-3531B803CF09}"/>
              </a:ext>
            </a:extLst>
          </p:cNvPr>
          <p:cNvSpPr/>
          <p:nvPr userDrawn="1"/>
        </p:nvSpPr>
        <p:spPr>
          <a:xfrm>
            <a:off x="7113122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5AEDF8-F01F-4B40-B8EE-4194380C392D}"/>
              </a:ext>
            </a:extLst>
          </p:cNvPr>
          <p:cNvSpPr/>
          <p:nvPr userDrawn="1"/>
        </p:nvSpPr>
        <p:spPr>
          <a:xfrm>
            <a:off x="3899553" y="3008479"/>
            <a:ext cx="1344894" cy="4688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9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DC6AF-C975-437D-A15D-039AB496892F}"/>
              </a:ext>
            </a:extLst>
          </p:cNvPr>
          <p:cNvSpPr/>
          <p:nvPr userDrawn="1"/>
        </p:nvSpPr>
        <p:spPr>
          <a:xfrm>
            <a:off x="109139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C5C05-EA57-4107-A3A6-8A111A3A7D4B}"/>
              </a:ext>
            </a:extLst>
          </p:cNvPr>
          <p:cNvSpPr/>
          <p:nvPr userDrawn="1"/>
        </p:nvSpPr>
        <p:spPr>
          <a:xfrm>
            <a:off x="1109708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2EE0D-51BD-4C71-8233-80F2A404CC07}"/>
              </a:ext>
            </a:extLst>
          </p:cNvPr>
          <p:cNvSpPr/>
          <p:nvPr userDrawn="1"/>
        </p:nvSpPr>
        <p:spPr>
          <a:xfrm>
            <a:off x="2110277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0FE88-06D2-4EE3-B3D1-5F94F6727B63}"/>
              </a:ext>
            </a:extLst>
          </p:cNvPr>
          <p:cNvSpPr/>
          <p:nvPr userDrawn="1"/>
        </p:nvSpPr>
        <p:spPr>
          <a:xfrm>
            <a:off x="3110846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E7FC36-6FAA-4528-A7EC-F5C5A20C85D8}"/>
              </a:ext>
            </a:extLst>
          </p:cNvPr>
          <p:cNvSpPr/>
          <p:nvPr userDrawn="1"/>
        </p:nvSpPr>
        <p:spPr>
          <a:xfrm>
            <a:off x="4111415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BCC4AF-245C-48FE-AAF8-0AC48BF44503}"/>
              </a:ext>
            </a:extLst>
          </p:cNvPr>
          <p:cNvSpPr/>
          <p:nvPr userDrawn="1"/>
        </p:nvSpPr>
        <p:spPr>
          <a:xfrm>
            <a:off x="5111984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D79B2-0A5B-4EB4-AD4A-5E04E344567C}"/>
              </a:ext>
            </a:extLst>
          </p:cNvPr>
          <p:cNvSpPr/>
          <p:nvPr userDrawn="1"/>
        </p:nvSpPr>
        <p:spPr>
          <a:xfrm>
            <a:off x="6112553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092E64-13B1-47A8-ADC6-37FB593B97BE}"/>
              </a:ext>
            </a:extLst>
          </p:cNvPr>
          <p:cNvSpPr/>
          <p:nvPr userDrawn="1"/>
        </p:nvSpPr>
        <p:spPr>
          <a:xfrm>
            <a:off x="8113693" y="522364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48E848C-F664-44D7-ACFA-2A138CE1E4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9553" y="1406223"/>
            <a:ext cx="1344894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668DDBE-6DDC-4FC1-8334-6B9665B38D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20" y="3608510"/>
            <a:ext cx="960735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FD08476-EDD6-4315-AD2A-600148E5E0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00048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2C87015-2F69-4BEC-95F3-AA5E070BCE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00617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50A215D2-20CA-4904-AABA-F9ABB34AE3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01186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1F6A5013-6BF1-4577-99CF-F84D795E98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01755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92292F45-B38B-4932-884A-76C6A81887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02324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F40E2DEA-7F1F-44C2-A033-9A601C5962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02893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BAB0411-1F7C-41D5-BDE5-D244F636BD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03462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F8C12168-20D1-450F-BB70-A4A1A5D4D6A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05486" y="3608510"/>
            <a:ext cx="960120" cy="155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732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2 Call 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06404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77C34-C434-4ABF-9D73-D8D81722BCF8}"/>
              </a:ext>
            </a:extLst>
          </p:cNvPr>
          <p:cNvSpPr/>
          <p:nvPr userDrawn="1"/>
        </p:nvSpPr>
        <p:spPr>
          <a:xfrm>
            <a:off x="7206917" y="-1"/>
            <a:ext cx="1937084" cy="31602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7EF26-E102-4FE2-8B8E-1E1DB9DF081C}"/>
              </a:ext>
            </a:extLst>
          </p:cNvPr>
          <p:cNvSpPr/>
          <p:nvPr userDrawn="1"/>
        </p:nvSpPr>
        <p:spPr>
          <a:xfrm>
            <a:off x="7206917" y="3160294"/>
            <a:ext cx="1937084" cy="31546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2C0DD51-F1FA-485E-8F9F-A848A34FA2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6917" y="22972"/>
            <a:ext cx="1937083" cy="3137322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7C9B74B-8CDE-4B66-8028-B48B74FA78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6916" y="3183267"/>
            <a:ext cx="1937083" cy="3137322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7442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3 Call 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06404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E02B97-C3C0-4C5D-85C9-36195CDC93C1}"/>
              </a:ext>
            </a:extLst>
          </p:cNvPr>
          <p:cNvSpPr/>
          <p:nvPr userDrawn="1"/>
        </p:nvSpPr>
        <p:spPr>
          <a:xfrm>
            <a:off x="7206917" y="0"/>
            <a:ext cx="1937084" cy="21656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77C34-C434-4ABF-9D73-D8D81722BCF8}"/>
              </a:ext>
            </a:extLst>
          </p:cNvPr>
          <p:cNvSpPr/>
          <p:nvPr userDrawn="1"/>
        </p:nvSpPr>
        <p:spPr>
          <a:xfrm>
            <a:off x="7206917" y="2085473"/>
            <a:ext cx="1937084" cy="21656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7EF26-E102-4FE2-8B8E-1E1DB9DF081C}"/>
              </a:ext>
            </a:extLst>
          </p:cNvPr>
          <p:cNvSpPr/>
          <p:nvPr userDrawn="1"/>
        </p:nvSpPr>
        <p:spPr>
          <a:xfrm>
            <a:off x="7206917" y="4138862"/>
            <a:ext cx="1937084" cy="21762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2CC120-E5F2-4A87-82A7-4D9D46A822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6917" y="22973"/>
            <a:ext cx="1937083" cy="203980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F123D65-E168-4D03-A826-597028B203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6916" y="2138242"/>
            <a:ext cx="1937083" cy="200062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D9AAE58-262F-4B33-9EBC-5A90FF6F2D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6918" y="4191631"/>
            <a:ext cx="1937083" cy="200062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2634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4 Call 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B0EACE-9A5B-48AE-A39F-7EEBD16946E4}"/>
              </a:ext>
            </a:extLst>
          </p:cNvPr>
          <p:cNvSpPr/>
          <p:nvPr userDrawn="1"/>
        </p:nvSpPr>
        <p:spPr>
          <a:xfrm>
            <a:off x="7206916" y="1577471"/>
            <a:ext cx="1937084" cy="17272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064042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E02B97-C3C0-4C5D-85C9-36195CDC93C1}"/>
              </a:ext>
            </a:extLst>
          </p:cNvPr>
          <p:cNvSpPr/>
          <p:nvPr userDrawn="1"/>
        </p:nvSpPr>
        <p:spPr>
          <a:xfrm>
            <a:off x="7206916" y="-1"/>
            <a:ext cx="1937084" cy="1572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77C34-C434-4ABF-9D73-D8D81722BCF8}"/>
              </a:ext>
            </a:extLst>
          </p:cNvPr>
          <p:cNvSpPr/>
          <p:nvPr userDrawn="1"/>
        </p:nvSpPr>
        <p:spPr>
          <a:xfrm>
            <a:off x="7206916" y="3154943"/>
            <a:ext cx="1937084" cy="15727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7EF26-E102-4FE2-8B8E-1E1DB9DF081C}"/>
              </a:ext>
            </a:extLst>
          </p:cNvPr>
          <p:cNvSpPr/>
          <p:nvPr userDrawn="1"/>
        </p:nvSpPr>
        <p:spPr>
          <a:xfrm>
            <a:off x="7206916" y="4732415"/>
            <a:ext cx="1937084" cy="15819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D2C98F9-C978-4557-AF18-B9B44061C1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6917" y="22973"/>
            <a:ext cx="1937083" cy="154979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FECE32D-FB9E-4C27-B2C3-8272ADD04B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6916" y="1573843"/>
            <a:ext cx="1937083" cy="154979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080D18E-104B-480D-B5ED-71E044154C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6918" y="3126405"/>
            <a:ext cx="1937083" cy="154979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7A57669-A4FE-448D-8E33-1634CB1B16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06918" y="4677275"/>
            <a:ext cx="1937083" cy="154979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6888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03" y="6355080"/>
            <a:ext cx="1578769" cy="38862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58295" y="1311606"/>
            <a:ext cx="3067565" cy="49772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88799C-717E-4A86-90B5-0096409E87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0" y="1311606"/>
            <a:ext cx="3067565" cy="49772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403DDD-26AE-448C-B6AB-FAB85EEA6F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-18661" y="2799184"/>
            <a:ext cx="3067565" cy="3489648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A33F24-FF1C-44AD-AB0D-D99FB12924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058295" y="2799183"/>
            <a:ext cx="3067565" cy="3489648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523867-3B33-4521-908B-CEFD58931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959" y="29225"/>
            <a:ext cx="9004041" cy="1282383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HEADER FONT 36</a:t>
            </a:r>
            <a:b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Subheading font 24</a:t>
            </a:r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D403B2C-A212-453E-8E57-7F0338AB56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35250" y="1311606"/>
            <a:ext cx="3008750" cy="49772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B420F4-2CD8-47EA-A5F0-908B7A50119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35250" y="2799183"/>
            <a:ext cx="3008750" cy="3489648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743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2523867-3B33-4521-908B-CEFD58931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959" y="29225"/>
            <a:ext cx="9004041" cy="1282383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HEADER FONT 36</a:t>
            </a:r>
            <a:b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Subheading font 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27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8D8C82-31FB-4DB3-94A1-B50C302C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1"/>
          <a:stretch/>
        </p:blipFill>
        <p:spPr>
          <a:xfrm>
            <a:off x="0" y="-1"/>
            <a:ext cx="9148572" cy="6838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6971E-2226-40D0-9FFF-FAC04F4E6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27" y="-19050"/>
            <a:ext cx="269267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C47EAF-4DDB-432B-8E63-CD028E3966B0}"/>
              </a:ext>
            </a:extLst>
          </p:cNvPr>
          <p:cNvSpPr/>
          <p:nvPr userDrawn="1"/>
        </p:nvSpPr>
        <p:spPr>
          <a:xfrm>
            <a:off x="139" y="4958122"/>
            <a:ext cx="9153024" cy="19032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B714C-F9E6-4B01-87F3-ABA152E86E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5242198"/>
            <a:ext cx="2266045" cy="127793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618574C-27C3-4CF2-81AD-FAAAA194E2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354" y="4967647"/>
            <a:ext cx="6378848" cy="188418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9924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2670" y="1311607"/>
            <a:ext cx="4581331" cy="49772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88799C-717E-4A86-90B5-0096409E87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8661" y="1311606"/>
            <a:ext cx="4581331" cy="49772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403DDD-26AE-448C-B6AB-FAB85EEA6F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-18662" y="2799184"/>
            <a:ext cx="4581331" cy="3489648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A33F24-FF1C-44AD-AB0D-D99FB12924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62670" y="2799184"/>
            <a:ext cx="4581331" cy="3489648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662EE8-6962-43E1-BB4B-C15093237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960" y="29225"/>
            <a:ext cx="4788038" cy="128238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0551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59" y="1489724"/>
            <a:ext cx="9004042" cy="4351338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Char char="•"/>
              <a:defRPr/>
            </a:lvl1pPr>
            <a:lvl2pPr marL="260747" indent="82154">
              <a:buClr>
                <a:schemeClr val="bg1"/>
              </a:buClr>
              <a:buFont typeface="Arial" panose="020B0604020202020204" pitchFamily="34" charset="0"/>
              <a:buChar char="•"/>
              <a:defRPr/>
            </a:lvl2pPr>
            <a:lvl3pPr marL="598885" indent="86916">
              <a:buClr>
                <a:schemeClr val="bg1"/>
              </a:buClr>
              <a:buFont typeface="Arial" panose="020B0604020202020204" pitchFamily="34" charset="0"/>
              <a:buChar char="•"/>
              <a:defRPr i="0"/>
            </a:lvl3pPr>
            <a:lvl4pPr marL="946547" indent="82154">
              <a:buClr>
                <a:schemeClr val="bg1"/>
              </a:buClr>
              <a:buFont typeface="Arial" panose="020B0604020202020204" pitchFamily="34" charset="0"/>
              <a:buChar char="•"/>
              <a:defRPr i="0"/>
            </a:lvl4pPr>
            <a:lvl5pPr marL="1284685" indent="86916">
              <a:buClr>
                <a:schemeClr val="bg1"/>
              </a:buClr>
              <a:buFont typeface="Arial" panose="020B0604020202020204" pitchFamily="34" charset="0"/>
              <a:buChar char="•"/>
              <a:defRPr i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BB1225-C3A3-4C65-9BAE-EAE4927AE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959" y="29225"/>
            <a:ext cx="9004041" cy="1282383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HEADER FONT 36</a:t>
            </a:r>
            <a:b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Subheading font 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0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 Half Photo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448C01-3719-41CA-9182-EBBD8C379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7053" y="1489724"/>
            <a:ext cx="5865719" cy="4351338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Char char="•"/>
              <a:defRPr/>
            </a:lvl1pPr>
            <a:lvl2pPr marL="260747" indent="82154">
              <a:buClr>
                <a:schemeClr val="bg1"/>
              </a:buClr>
              <a:buFont typeface="Arial" panose="020B0604020202020204" pitchFamily="34" charset="0"/>
              <a:buChar char="•"/>
              <a:defRPr/>
            </a:lvl2pPr>
            <a:lvl3pPr marL="598885" indent="86916">
              <a:buClr>
                <a:schemeClr val="bg1"/>
              </a:buClr>
              <a:buFont typeface="Arial" panose="020B0604020202020204" pitchFamily="34" charset="0"/>
              <a:buChar char="•"/>
              <a:defRPr i="0"/>
            </a:lvl3pPr>
            <a:lvl4pPr marL="946547" indent="82154">
              <a:buClr>
                <a:schemeClr val="bg1"/>
              </a:buClr>
              <a:buFont typeface="Arial" panose="020B0604020202020204" pitchFamily="34" charset="0"/>
              <a:buChar char="•"/>
              <a:defRPr i="0"/>
            </a:lvl4pPr>
            <a:lvl5pPr marL="1284685" indent="86916">
              <a:buClr>
                <a:schemeClr val="bg1"/>
              </a:buClr>
              <a:buFont typeface="Arial" panose="020B0604020202020204" pitchFamily="34" charset="0"/>
              <a:buChar char="•"/>
              <a:defRPr i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5FDFD3-95D7-4465-8FFF-31A769B3FD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7053" y="29225"/>
            <a:ext cx="5865719" cy="1282383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HEADER FONT 36</a:t>
            </a:r>
            <a:b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Subheading font 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51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7498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- Photo Org Chart - 10 Directs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8663F-FA56-48F6-A964-1409B192BF15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DC6AF-C975-437D-A15D-039AB496892F}"/>
              </a:ext>
            </a:extLst>
          </p:cNvPr>
          <p:cNvSpPr/>
          <p:nvPr userDrawn="1"/>
        </p:nvSpPr>
        <p:spPr>
          <a:xfrm>
            <a:off x="109139" y="5638317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C5C05-EA57-4107-A3A6-8A111A3A7D4B}"/>
              </a:ext>
            </a:extLst>
          </p:cNvPr>
          <p:cNvSpPr/>
          <p:nvPr userDrawn="1"/>
        </p:nvSpPr>
        <p:spPr>
          <a:xfrm>
            <a:off x="1109708" y="5638317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2EE0D-51BD-4C71-8233-80F2A404CC07}"/>
              </a:ext>
            </a:extLst>
          </p:cNvPr>
          <p:cNvSpPr/>
          <p:nvPr userDrawn="1"/>
        </p:nvSpPr>
        <p:spPr>
          <a:xfrm>
            <a:off x="2110277" y="5638317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0FE88-06D2-4EE3-B3D1-5F94F6727B63}"/>
              </a:ext>
            </a:extLst>
          </p:cNvPr>
          <p:cNvSpPr/>
          <p:nvPr userDrawn="1"/>
        </p:nvSpPr>
        <p:spPr>
          <a:xfrm>
            <a:off x="3110846" y="5638317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E7FC36-6FAA-4528-A7EC-F5C5A20C85D8}"/>
              </a:ext>
            </a:extLst>
          </p:cNvPr>
          <p:cNvSpPr/>
          <p:nvPr userDrawn="1"/>
        </p:nvSpPr>
        <p:spPr>
          <a:xfrm>
            <a:off x="4111415" y="5638317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668DDBE-6DDC-4FC1-8334-6B9665B38D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20" y="4369981"/>
            <a:ext cx="960735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FD08476-EDD6-4315-AD2A-600148E5E0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00048" y="4369981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2C87015-2F69-4BEC-95F3-AA5E070BCE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00617" y="4369981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50A215D2-20CA-4904-AABA-F9ABB34AE3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01186" y="4369981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1F6A5013-6BF1-4577-99CF-F84D795E98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01755" y="4369981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77C10BDF-7200-4E72-9713-4FFC7B74FFD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115545" y="5632730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1841BB4E-ADAF-46C3-9AA0-4F9FAF2FEE7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09392" y="5632730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67413AD9-76B0-4416-A146-917F973932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114407" y="5632730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EF8242E-2EB5-4150-87D0-46233966559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114575" y="5632730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EDF3BAF-C851-426A-9186-A559535EFFD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4006" y="5632730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BF7804-1A45-4CBD-9E53-98F2C34F60B3}"/>
              </a:ext>
            </a:extLst>
          </p:cNvPr>
          <p:cNvSpPr/>
          <p:nvPr userDrawn="1"/>
        </p:nvSpPr>
        <p:spPr>
          <a:xfrm>
            <a:off x="618818" y="368072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7D93090-F392-462A-A645-A417DD39EF61}"/>
              </a:ext>
            </a:extLst>
          </p:cNvPr>
          <p:cNvSpPr/>
          <p:nvPr userDrawn="1"/>
        </p:nvSpPr>
        <p:spPr>
          <a:xfrm>
            <a:off x="1619387" y="368072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3BDE59-1AC9-4832-A0B8-09101030F4BF}"/>
              </a:ext>
            </a:extLst>
          </p:cNvPr>
          <p:cNvSpPr/>
          <p:nvPr userDrawn="1"/>
        </p:nvSpPr>
        <p:spPr>
          <a:xfrm>
            <a:off x="2619956" y="368072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D186AC2-5633-4F80-926F-E60E7CB5E928}"/>
              </a:ext>
            </a:extLst>
          </p:cNvPr>
          <p:cNvSpPr/>
          <p:nvPr userDrawn="1"/>
        </p:nvSpPr>
        <p:spPr>
          <a:xfrm>
            <a:off x="3620525" y="3680726"/>
            <a:ext cx="943709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15A9297B-5D4A-4A8F-A96B-5BE16613FF5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09158" y="2412390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8ED09FC7-8EA7-4341-8A66-38FB451A9FC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609727" y="2412390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19A2BB21-9870-4FCF-8152-9EAF96A88D0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610296" y="2412390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0B227910-C3FB-47DA-809A-CB0D253A0C4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610865" y="2412390"/>
            <a:ext cx="960120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6004A55-5F10-4722-BD82-B556422065A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624655" y="3675139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C634507E-49A9-4B35-A480-C5C712475B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618502" y="3675139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FDE90E45-491E-47DB-9251-2AA4523F0FD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623517" y="3675139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35852B08-D42E-46E0-AF08-F4902DB050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3685" y="3675139"/>
            <a:ext cx="943709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Picture Placeholder 8">
            <a:extLst>
              <a:ext uri="{FF2B5EF4-FFF2-40B4-BE49-F238E27FC236}">
                <a16:creationId xmlns:a16="http://schemas.microsoft.com/office/drawing/2014/main" id="{38BBCB91-EF18-4717-9D64-D8CEE2FC0D6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100048" y="1144055"/>
            <a:ext cx="960735" cy="1203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62D5D6C-FA0C-4A5B-AE17-2571A820A847}"/>
              </a:ext>
            </a:extLst>
          </p:cNvPr>
          <p:cNvSpPr/>
          <p:nvPr userDrawn="1"/>
        </p:nvSpPr>
        <p:spPr>
          <a:xfrm>
            <a:off x="2104187" y="1737511"/>
            <a:ext cx="1340762" cy="61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825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7D197747-BCEC-4CB2-881C-D203E78DF17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09055" y="1737743"/>
            <a:ext cx="1340762" cy="61025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ct val="8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25569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- Photo L Tex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16C220-6408-4E66-9E08-02DD89500A50}"/>
              </a:ext>
            </a:extLst>
          </p:cNvPr>
          <p:cNvSpPr/>
          <p:nvPr userDrawn="1"/>
        </p:nvSpPr>
        <p:spPr>
          <a:xfrm>
            <a:off x="0" y="1340744"/>
            <a:ext cx="3264408" cy="4973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4251"/>
            <a:ext cx="266699" cy="13106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1DE896-3538-4C04-A81B-E45E7BA91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375" y="1335513"/>
            <a:ext cx="1968246" cy="2505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274A7-4B16-4D26-8723-E2DEF4F95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335513"/>
            <a:ext cx="3264408" cy="4973847"/>
          </a:xfrm>
          <a:prstGeom prst="rect">
            <a:avLst/>
          </a:prstGeom>
          <a:noFill/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6B6C12B-CBEC-45B6-B4FF-6010CCA019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2564E-EF88-4186-9528-C33CD226FADE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7A130A9-E0E2-2842-8B9A-CCBD231EB1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20621" y="1335513"/>
            <a:ext cx="1968246" cy="2505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91C1FE6-BB6C-E34B-AE22-7CF0A4A874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88867" y="1335513"/>
            <a:ext cx="1968246" cy="2505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F692591-82CB-084D-9019-B7B699A78E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52375" y="3832654"/>
            <a:ext cx="1968246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280D7CFF-E349-BD4C-BE42-0896892741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20621" y="3832654"/>
            <a:ext cx="1968246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E526338-3B41-0A45-9463-DBA179F7A49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88867" y="3832654"/>
            <a:ext cx="1968246" cy="2487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136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E61611-B00A-429F-A229-1D0E972A2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D45E5-7C69-47C0-9587-42EAFA3AF78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684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-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442B-6EEC-489A-8190-D3DAB0B0C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7130"/>
            <a:ext cx="266699" cy="13106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083317-AA23-4B2E-BE46-AFCD09A2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876" y="1333500"/>
            <a:ext cx="4361612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AAF94AC-5FD2-4ED2-AA8F-32841383D2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1333500"/>
            <a:ext cx="4429124" cy="4649788"/>
          </a:xfrm>
          <a:prstGeom prst="rect">
            <a:avLst/>
          </a:prstGeom>
        </p:spPr>
        <p:txBody>
          <a:bodyPr/>
          <a:lstStyle>
            <a:lvl1pPr marL="211931" indent="-211931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969" indent="-217885">
              <a:lnSpc>
                <a:spcPct val="100000"/>
              </a:lnSpc>
              <a:spcBef>
                <a:spcPts val="450"/>
              </a:spcBef>
              <a:buSzPct val="100000"/>
              <a:buFont typeface="Arial" panose="020B0604020202020204" pitchFamily="34" charset="0"/>
              <a:buChar char="▪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2716" indent="-171450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▪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2754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-171450">
              <a:lnSpc>
                <a:spcPct val="10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EDED01B-926F-44FE-BF39-7C0DE592A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875" y="22974"/>
            <a:ext cx="7643813" cy="1084213"/>
          </a:xfrm>
          <a:prstGeom prst="rect">
            <a:avLst/>
          </a:prstGeom>
        </p:spPr>
        <p:txBody>
          <a:bodyPr anchor="ctr"/>
          <a:lstStyle>
            <a:lvl1pPr marL="347663" indent="-347663" algn="l">
              <a:lnSpc>
                <a:spcPct val="85000"/>
              </a:lnSpc>
              <a:spcBef>
                <a:spcPts val="0"/>
              </a:spcBef>
              <a:buNone/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3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27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9B105C-69BE-4C32-B464-28162955D8DC}"/>
              </a:ext>
            </a:extLst>
          </p:cNvPr>
          <p:cNvSpPr txBox="1"/>
          <p:nvPr userDrawn="1"/>
        </p:nvSpPr>
        <p:spPr>
          <a:xfrm>
            <a:off x="72190" y="6406344"/>
            <a:ext cx="433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DE90EB7-3912-4068-92FA-2B38433598F1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916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image" Target="../media/image1.png"/><Relationship Id="rId10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theme" Target="../theme/theme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E815CE-279A-4F1C-8812-2A85E91D8201}"/>
              </a:ext>
            </a:extLst>
          </p:cNvPr>
          <p:cNvPicPr>
            <a:picLocks noChangeAspect="1"/>
          </p:cNvPicPr>
          <p:nvPr userDrawn="1"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51" y="0"/>
            <a:ext cx="57632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3F2343-3164-4D16-A424-4852261807A1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937102" y="-2"/>
            <a:ext cx="1206898" cy="1333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344316-09C4-4A3F-937D-97C0E68781CE}"/>
              </a:ext>
            </a:extLst>
          </p:cNvPr>
          <p:cNvSpPr/>
          <p:nvPr userDrawn="1"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3E0D4-2223-4001-86B0-5F60BA1FCB37}"/>
              </a:ext>
            </a:extLst>
          </p:cNvPr>
          <p:cNvPicPr>
            <a:picLocks noChangeAspect="1"/>
          </p:cNvPicPr>
          <p:nvPr userDrawn="1"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60" y="6390303"/>
            <a:ext cx="685800" cy="3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0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69" r:id="rId9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A328EF-A659-1C4D-B65E-61588C14FF9E}"/>
              </a:ext>
            </a:extLst>
          </p:cNvPr>
          <p:cNvSpPr/>
          <p:nvPr/>
        </p:nvSpPr>
        <p:spPr>
          <a:xfrm>
            <a:off x="-10537" y="0"/>
            <a:ext cx="915453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6939E6-E470-5C48-9C15-90CCADF6CB7E}"/>
              </a:ext>
            </a:extLst>
          </p:cNvPr>
          <p:cNvSpPr/>
          <p:nvPr/>
        </p:nvSpPr>
        <p:spPr>
          <a:xfrm>
            <a:off x="7825563" y="-13633"/>
            <a:ext cx="1318436" cy="68716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CC408C-0318-2E4C-A2C7-342812F99866}"/>
              </a:ext>
            </a:extLst>
          </p:cNvPr>
          <p:cNvSpPr/>
          <p:nvPr/>
        </p:nvSpPr>
        <p:spPr>
          <a:xfrm>
            <a:off x="656948" y="3803406"/>
            <a:ext cx="7057747" cy="17081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>
              <a:spcAft>
                <a:spcPts val="1800"/>
              </a:spcAft>
            </a:pPr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Industry Trends</a:t>
            </a:r>
          </a:p>
          <a:p>
            <a:pPr algn="r">
              <a:spcAft>
                <a:spcPts val="1800"/>
              </a:spcAft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June 2024 – July 2024</a:t>
            </a:r>
          </a:p>
        </p:txBody>
      </p:sp>
      <p:pic>
        <p:nvPicPr>
          <p:cNvPr id="1040" name="Picture 16" descr="A picture containing car&#10;&#10;Description automatically generated">
            <a:extLst>
              <a:ext uri="{FF2B5EF4-FFF2-40B4-BE49-F238E27FC236}">
                <a16:creationId xmlns:a16="http://schemas.microsoft.com/office/drawing/2014/main" id="{D58B937B-B82A-1A43-807F-16BCB5124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771" t="20167" r="161" b="34191"/>
          <a:stretch/>
        </p:blipFill>
        <p:spPr bwMode="auto">
          <a:xfrm>
            <a:off x="0" y="690358"/>
            <a:ext cx="8878243" cy="287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FDC502-9A8C-E142-97B8-2EC3B292BBF9}"/>
              </a:ext>
            </a:extLst>
          </p:cNvPr>
          <p:cNvSpPr/>
          <p:nvPr/>
        </p:nvSpPr>
        <p:spPr>
          <a:xfrm>
            <a:off x="1536192" y="4767073"/>
            <a:ext cx="5890242" cy="638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ADBA68-5077-A74E-927D-D903F80F2081}"/>
              </a:ext>
            </a:extLst>
          </p:cNvPr>
          <p:cNvSpPr/>
          <p:nvPr/>
        </p:nvSpPr>
        <p:spPr>
          <a:xfrm>
            <a:off x="-10533" y="5791200"/>
            <a:ext cx="7836095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F3A460E-40C4-EA4C-A88F-E60B2763A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9" y="5950196"/>
            <a:ext cx="1773294" cy="74880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A54062-63F8-964C-A7B1-E817297B3EFA}"/>
              </a:ext>
            </a:extLst>
          </p:cNvPr>
          <p:cNvSpPr/>
          <p:nvPr/>
        </p:nvSpPr>
        <p:spPr>
          <a:xfrm>
            <a:off x="-10533" y="-5695"/>
            <a:ext cx="7836095" cy="70174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C3C3C45-96FD-0244-A724-4BC831454E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3" t="31763" r="15980"/>
          <a:stretch/>
        </p:blipFill>
        <p:spPr>
          <a:xfrm>
            <a:off x="6918294" y="659636"/>
            <a:ext cx="1959948" cy="290817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C46CDEC-2D20-2440-A213-0B142C2D96D4}"/>
              </a:ext>
            </a:extLst>
          </p:cNvPr>
          <p:cNvSpPr/>
          <p:nvPr/>
        </p:nvSpPr>
        <p:spPr>
          <a:xfrm>
            <a:off x="-10534" y="-13633"/>
            <a:ext cx="416934" cy="35747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5F606F-7CAB-5945-9F0A-0567D5E5D0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r="44131" b="21145"/>
          <a:stretch/>
        </p:blipFill>
        <p:spPr>
          <a:xfrm rot="10800000">
            <a:off x="-1501" y="3559913"/>
            <a:ext cx="958804" cy="330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8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-1" y="0"/>
            <a:ext cx="1983315" cy="68863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77835" y="28364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69010" y="4828190"/>
            <a:ext cx="7176236" cy="20581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152686" y="4828190"/>
            <a:ext cx="3690523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  <a:buSzTx/>
              <a:defRPr/>
            </a:pPr>
            <a:r>
              <a:rPr lang="en-US" sz="1400" dirty="0">
                <a:solidFill>
                  <a:srgbClr val="FCDA4B"/>
                </a:solidFill>
              </a:rPr>
              <a:t>US Sales – All Channels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June’s sales decreased by 4% month over month.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Passenger vehicles sales decreased by 10% year over year, and light truck decreased by 1.7% year over year.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June’s light truck sales accounted for 81% of all sales.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6070018" y="5690766"/>
            <a:ext cx="287483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Fleet Sales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June, 263,770 total fleet units were sold, a 3.1% year over year decrease.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D829-94F1-B446-9E10-0529C850BFE1}"/>
              </a:ext>
            </a:extLst>
          </p:cNvPr>
          <p:cNvSpPr txBox="1"/>
          <p:nvPr/>
        </p:nvSpPr>
        <p:spPr>
          <a:xfrm>
            <a:off x="2182465" y="259134"/>
            <a:ext cx="6762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Sales Volume by Month &amp; SAAR 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Manufacturers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7E6A74-E8F0-EB49-ADA6-FFFC12455A7A}"/>
              </a:ext>
            </a:extLst>
          </p:cNvPr>
          <p:cNvSpPr/>
          <p:nvPr/>
        </p:nvSpPr>
        <p:spPr>
          <a:xfrm>
            <a:off x="404651" y="15452"/>
            <a:ext cx="1174011" cy="4180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ACQUISITION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79CE7D-340D-4245-ACAB-5C6CFF8E9389}"/>
              </a:ext>
            </a:extLst>
          </p:cNvPr>
          <p:cNvSpPr/>
          <p:nvPr/>
        </p:nvSpPr>
        <p:spPr>
          <a:xfrm>
            <a:off x="5952456" y="5101262"/>
            <a:ext cx="45719" cy="14773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7128BB-80C1-F946-B497-7472FF1B75DF}"/>
              </a:ext>
            </a:extLst>
          </p:cNvPr>
          <p:cNvSpPr txBox="1"/>
          <p:nvPr/>
        </p:nvSpPr>
        <p:spPr>
          <a:xfrm>
            <a:off x="4938246" y="6657625"/>
            <a:ext cx="420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FRED; TD Economics; COX Automotive</a:t>
            </a:r>
            <a:r>
              <a:rPr lang="en-US" sz="800" dirty="0">
                <a:solidFill>
                  <a:schemeClr val="bg1"/>
                </a:solidFill>
              </a:rPr>
              <a:t>; JD Power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66F15-22DC-167F-DE20-336822A2B6CD}"/>
              </a:ext>
            </a:extLst>
          </p:cNvPr>
          <p:cNvSpPr txBox="1"/>
          <p:nvPr/>
        </p:nvSpPr>
        <p:spPr>
          <a:xfrm>
            <a:off x="6078843" y="5049410"/>
            <a:ext cx="287483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a seasonally adjusted annualized basis, sales fell 7.26% month over month and 3.62% year over year.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585EF-4FD4-5813-5A86-D26A80B84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438" y="1355374"/>
            <a:ext cx="7157082" cy="326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12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83314" y="15453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-1" y="0"/>
            <a:ext cx="1983315" cy="68801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83316" y="4833949"/>
            <a:ext cx="7160684" cy="20462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112908" y="4844540"/>
            <a:ext cx="3295396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June’s new vehicle inventories ended with 231,781, a 0.7% month over month and 49.2% year over year increase.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The average dealership supply increased to 116 days compared to 74 the month prior.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New vehicle production decreased 0.9% month over month and 6.5% year over year.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5680831" y="4833949"/>
            <a:ext cx="346316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June’s new vehicle price averaged $47,384, a 0.15% decrease month over month and a 0.46% year over year increase.</a:t>
            </a:r>
          </a:p>
          <a:p>
            <a:pPr algn="l">
              <a:defRPr/>
            </a:pPr>
            <a:r>
              <a:rPr lang="en-US" sz="1400" kern="0" dirty="0">
                <a:solidFill>
                  <a:srgbClr val="FCDA4B"/>
                </a:solidFill>
                <a:cs typeface="Arial"/>
              </a:rPr>
              <a:t>Recommendations:</a:t>
            </a:r>
            <a:endParaRPr lang="en-US" sz="1100" b="1" kern="0" dirty="0">
              <a:solidFill>
                <a:srgbClr val="FCDA4B"/>
              </a:solidFill>
              <a:cs typeface="Arial"/>
            </a:endParaRPr>
          </a:p>
          <a:p>
            <a:pPr marL="171450" indent="-171450" algn="l">
              <a:buFont typeface="Wingdings" panose="05000000000000000000" pitchFamily="2" charset="2"/>
              <a:buChar char="§"/>
              <a:defRPr/>
            </a:pPr>
            <a:r>
              <a:rPr lang="en-US" sz="1200" b="0" kern="0" dirty="0">
                <a:solidFill>
                  <a:srgbClr val="FCDA4B"/>
                </a:solidFill>
                <a:cs typeface="Arial"/>
              </a:rPr>
              <a:t>Take advantage of opportunities for negotiation leverage as inventory increases.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D829-94F1-B446-9E10-0529C850BFE1}"/>
              </a:ext>
            </a:extLst>
          </p:cNvPr>
          <p:cNvSpPr txBox="1"/>
          <p:nvPr/>
        </p:nvSpPr>
        <p:spPr>
          <a:xfrm>
            <a:off x="2182465" y="351732"/>
            <a:ext cx="6762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Dealer Inventory &amp; Days of Supply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79CE7D-340D-4245-ACAB-5C6CFF8E9389}"/>
              </a:ext>
            </a:extLst>
          </p:cNvPr>
          <p:cNvSpPr/>
          <p:nvPr/>
        </p:nvSpPr>
        <p:spPr>
          <a:xfrm flipH="1">
            <a:off x="5521708" y="5019739"/>
            <a:ext cx="45719" cy="15696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F57665-D435-9B4D-BE74-29B1D7D99178}"/>
              </a:ext>
            </a:extLst>
          </p:cNvPr>
          <p:cNvSpPr/>
          <p:nvPr/>
        </p:nvSpPr>
        <p:spPr>
          <a:xfrm>
            <a:off x="404651" y="15452"/>
            <a:ext cx="1174011" cy="4180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ACQUISITION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77D14C-5020-9B4E-85D4-10CC12E2324F}"/>
              </a:ext>
            </a:extLst>
          </p:cNvPr>
          <p:cNvSpPr txBox="1"/>
          <p:nvPr/>
        </p:nvSpPr>
        <p:spPr>
          <a:xfrm>
            <a:off x="4937000" y="6715953"/>
            <a:ext cx="420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FRED</a:t>
            </a:r>
            <a:r>
              <a:rPr lang="en-US" sz="800" dirty="0">
                <a:solidFill>
                  <a:schemeClr val="bg1"/>
                </a:solidFill>
              </a:rPr>
              <a:t>;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COX Automotive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EAA2EF-81DD-48F4-8A6E-53EAA60E1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313" y="3084546"/>
            <a:ext cx="5139373" cy="688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A55404-C163-6048-A314-EA7B56758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313" y="1118802"/>
            <a:ext cx="7160687" cy="347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9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83314" y="15453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-1" y="0"/>
            <a:ext cx="1983315" cy="6888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83316" y="4835490"/>
            <a:ext cx="7160684" cy="20549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161156" y="5006926"/>
            <a:ext cx="3510165" cy="17389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 algn="l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100" b="0" i="0" dirty="0">
                <a:solidFill>
                  <a:schemeClr val="bg1"/>
                </a:solidFill>
                <a:effectLst/>
                <a:latin typeface="+mn-lt"/>
              </a:rPr>
              <a:t>Total volume of used vehicle sales increased 1.4% year over year in June.</a:t>
            </a:r>
          </a:p>
          <a:p>
            <a:pPr marL="171450" indent="-171450" algn="l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100" b="0" i="0" dirty="0">
                <a:solidFill>
                  <a:schemeClr val="bg1"/>
                </a:solidFill>
                <a:effectLst/>
                <a:latin typeface="+mn-lt"/>
              </a:rPr>
              <a:t>The Manheim Used Vehicle Value Index decreased by 9.8% year over year.</a:t>
            </a:r>
          </a:p>
          <a:p>
            <a:pPr marL="171450" indent="-171450" algn="l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100" b="0" i="0" dirty="0">
                <a:solidFill>
                  <a:schemeClr val="bg1"/>
                </a:solidFill>
                <a:effectLst/>
                <a:latin typeface="+mn-lt"/>
              </a:rPr>
              <a:t>2019 (pre-pandemic) Annual Average was 138.9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major market segments saw lower seasonally adjusted prices year over year in June.</a:t>
            </a:r>
            <a:endParaRPr lang="en-US" sz="1100" b="0" i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5672567" y="5039298"/>
            <a:ext cx="3250104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major segments saw overall price decreases month over month, with pickups down 1.4%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Recommendation: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While resale values have softened, prices remain well above pre-pandemic levels. Utilize Merchants’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GuaranteeBUY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program to capture that increased equity.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D829-94F1-B446-9E10-0529C850BFE1}"/>
              </a:ext>
            </a:extLst>
          </p:cNvPr>
          <p:cNvSpPr txBox="1"/>
          <p:nvPr/>
        </p:nvSpPr>
        <p:spPr>
          <a:xfrm>
            <a:off x="2182465" y="351732"/>
            <a:ext cx="6762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Manheim Used Vehicle Value Index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7E6A74-E8F0-EB49-ADA6-FFFC12455A7A}"/>
              </a:ext>
            </a:extLst>
          </p:cNvPr>
          <p:cNvSpPr/>
          <p:nvPr/>
        </p:nvSpPr>
        <p:spPr>
          <a:xfrm>
            <a:off x="404651" y="15452"/>
            <a:ext cx="1174011" cy="41800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WHOLESALE RESALE MARKET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79CE7D-340D-4245-ACAB-5C6CFF8E9389}"/>
              </a:ext>
            </a:extLst>
          </p:cNvPr>
          <p:cNvSpPr/>
          <p:nvPr/>
        </p:nvSpPr>
        <p:spPr>
          <a:xfrm flipH="1">
            <a:off x="5563656" y="5039298"/>
            <a:ext cx="45719" cy="16004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28DB13-0F61-1C40-8D1E-659DB871EFC2}"/>
              </a:ext>
            </a:extLst>
          </p:cNvPr>
          <p:cNvSpPr txBox="1"/>
          <p:nvPr/>
        </p:nvSpPr>
        <p:spPr>
          <a:xfrm>
            <a:off x="4938246" y="6646992"/>
            <a:ext cx="420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Manheim Consulting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EAEB-25B0-0DD9-424D-21815706E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313" y="1154615"/>
            <a:ext cx="7160686" cy="34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08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83314" y="15453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-1" y="0"/>
            <a:ext cx="1983315" cy="68734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83316" y="4828441"/>
            <a:ext cx="7160684" cy="20395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197754" y="5010568"/>
            <a:ext cx="3512274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Wholesale prices decreased 2% month over month compared to May.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Wholesale prices saw a decrease of 7.6% year over year.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June 2024 wholesale prices are 22.8% above pre-pandemic prices.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5936837" y="5010568"/>
            <a:ext cx="3028657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spcAft>
                <a:spcPts val="1200"/>
              </a:spcAf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Recommendation: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CDA4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3736" marR="0" lvl="0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GuaranteeBUY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 under-utilized assets when resale values tend to peak, typically between March and May.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D829-94F1-B446-9E10-0529C850BFE1}"/>
              </a:ext>
            </a:extLst>
          </p:cNvPr>
          <p:cNvSpPr txBox="1"/>
          <p:nvPr/>
        </p:nvSpPr>
        <p:spPr>
          <a:xfrm>
            <a:off x="2182465" y="351732"/>
            <a:ext cx="6762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Wholesale Price by Segment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7E6A74-E8F0-EB49-ADA6-FFFC12455A7A}"/>
              </a:ext>
            </a:extLst>
          </p:cNvPr>
          <p:cNvSpPr/>
          <p:nvPr/>
        </p:nvSpPr>
        <p:spPr>
          <a:xfrm>
            <a:off x="404651" y="15452"/>
            <a:ext cx="1174011" cy="41800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WHOLESALE RESALE MARKET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79CE7D-340D-4245-ACAB-5C6CFF8E9389}"/>
              </a:ext>
            </a:extLst>
          </p:cNvPr>
          <p:cNvSpPr/>
          <p:nvPr/>
        </p:nvSpPr>
        <p:spPr>
          <a:xfrm flipH="1">
            <a:off x="5789096" y="5077332"/>
            <a:ext cx="45719" cy="156966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C2D716-31A5-C146-9DF1-A959CDBCDCB1}"/>
              </a:ext>
            </a:extLst>
          </p:cNvPr>
          <p:cNvSpPr txBox="1"/>
          <p:nvPr/>
        </p:nvSpPr>
        <p:spPr>
          <a:xfrm>
            <a:off x="4938246" y="6646992"/>
            <a:ext cx="420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ADESA;  Kontos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Kommentary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C21E0-B2BD-56CF-6AA4-D60190E41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862" y="1357696"/>
            <a:ext cx="716313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91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83314" y="15453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0" y="0"/>
            <a:ext cx="1983315" cy="68734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83316" y="4833950"/>
            <a:ext cx="7160684" cy="20395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182465" y="4828947"/>
            <a:ext cx="2958777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U.S. regular gasoline prices decreased 4.1% from the previous month and averaged $3.60 per gallon in June.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U.S. diesel retail prices decreased 2.6% from the previous month and averaged $3.72 per gallon.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5401601" y="4831743"/>
            <a:ext cx="3518165" cy="20467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July’s forecasted gasoline price is $3.50 per gallon, and diesel has a forecasted price of $3.82 per gallon.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Recommendations: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Closely monitor fuel prices for accurate fuel budget forecasting.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Consider enrolling in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TotalConnect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monitor driving patterns for cost savings opportunities.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>
              <a:spcAft>
                <a:spcPts val="1200"/>
              </a:spcAft>
              <a:buSzTx/>
              <a:defRPr/>
            </a:pPr>
            <a:endParaRPr lang="en-US" sz="1200" kern="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F57665-D435-9B4D-BE74-29B1D7D99178}"/>
              </a:ext>
            </a:extLst>
          </p:cNvPr>
          <p:cNvSpPr/>
          <p:nvPr/>
        </p:nvSpPr>
        <p:spPr>
          <a:xfrm>
            <a:off x="404651" y="15452"/>
            <a:ext cx="1174011" cy="4180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FUEL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265D52-3551-DA48-A09C-728399DC8764}"/>
              </a:ext>
            </a:extLst>
          </p:cNvPr>
          <p:cNvSpPr txBox="1"/>
          <p:nvPr/>
        </p:nvSpPr>
        <p:spPr>
          <a:xfrm>
            <a:off x="2182465" y="259134"/>
            <a:ext cx="6762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Average Cost per Gallon</a:t>
            </a:r>
          </a:p>
          <a:p>
            <a:pPr algn="ctr"/>
            <a:r>
              <a:rPr lang="en-US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Grade &amp; Diesel</a:t>
            </a:r>
            <a:endParaRPr lang="en-US" sz="28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77BCB5-F698-7F45-8A02-402BA11B151C}"/>
              </a:ext>
            </a:extLst>
          </p:cNvPr>
          <p:cNvSpPr/>
          <p:nvPr/>
        </p:nvSpPr>
        <p:spPr>
          <a:xfrm flipH="1">
            <a:off x="5261276" y="5045751"/>
            <a:ext cx="45719" cy="156659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FF5C0B-5A43-A040-BB87-4B7A4A39F035}"/>
              </a:ext>
            </a:extLst>
          </p:cNvPr>
          <p:cNvSpPr txBox="1"/>
          <p:nvPr/>
        </p:nvSpPr>
        <p:spPr>
          <a:xfrm>
            <a:off x="4937000" y="6659758"/>
            <a:ext cx="4207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U.S. Energy Information Administration; FRED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198FA-0354-6785-22B9-68D03E2F7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312" y="1480834"/>
            <a:ext cx="7160687" cy="302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4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83314" y="15453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0" y="0"/>
            <a:ext cx="1983315" cy="68734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83316" y="4833950"/>
            <a:ext cx="7160684" cy="20395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182465" y="4857581"/>
            <a:ext cx="2958777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Overall, Regular Grade Fuel prices have decreased in June with a U.S. average of $3.44 per gallon.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 factors that contribute to regional gas price differences: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Distance from supply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Transportation costs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and local taxes</a:t>
            </a:r>
          </a:p>
          <a:p>
            <a:pPr marL="45720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 Competition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5404506" y="4890198"/>
            <a:ext cx="3518165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Recommendations: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Closely monitor fuel prices and vehicle location changes for accurate fuel budget forecasting.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Consider enrolling in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TotalConnect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monitor driving patterns for cost savings opportunities.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>
              <a:spcAft>
                <a:spcPts val="1200"/>
              </a:spcAft>
              <a:buSzTx/>
              <a:defRPr/>
            </a:pPr>
            <a:endParaRPr lang="en-US" sz="1200" kern="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F57665-D435-9B4D-BE74-29B1D7D99178}"/>
              </a:ext>
            </a:extLst>
          </p:cNvPr>
          <p:cNvSpPr/>
          <p:nvPr/>
        </p:nvSpPr>
        <p:spPr>
          <a:xfrm>
            <a:off x="404651" y="15452"/>
            <a:ext cx="1174011" cy="4180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FUEL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265D52-3551-DA48-A09C-728399DC8764}"/>
              </a:ext>
            </a:extLst>
          </p:cNvPr>
          <p:cNvSpPr txBox="1"/>
          <p:nvPr/>
        </p:nvSpPr>
        <p:spPr>
          <a:xfrm>
            <a:off x="2182465" y="259134"/>
            <a:ext cx="6762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AA1E2D"/>
                </a:solidFill>
              </a:rPr>
              <a:t>Regional Average Cost per Gallon – Regular Grade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77BCB5-F698-7F45-8A02-402BA11B151C}"/>
              </a:ext>
            </a:extLst>
          </p:cNvPr>
          <p:cNvSpPr/>
          <p:nvPr/>
        </p:nvSpPr>
        <p:spPr>
          <a:xfrm flipH="1">
            <a:off x="5261276" y="5045751"/>
            <a:ext cx="45719" cy="156659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FF5C0B-5A43-A040-BB87-4B7A4A39F035}"/>
              </a:ext>
            </a:extLst>
          </p:cNvPr>
          <p:cNvSpPr txBox="1"/>
          <p:nvPr/>
        </p:nvSpPr>
        <p:spPr>
          <a:xfrm>
            <a:off x="4938246" y="6646992"/>
            <a:ext cx="420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U.S. Energy Information Administration; WSJ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71747-B985-61BA-0FE0-7F231501B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313" y="1322247"/>
            <a:ext cx="7160687" cy="339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0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5B44C-AADD-DB42-AED4-96ADED95D929}"/>
              </a:ext>
            </a:extLst>
          </p:cNvPr>
          <p:cNvSpPr/>
          <p:nvPr/>
        </p:nvSpPr>
        <p:spPr>
          <a:xfrm>
            <a:off x="1977835" y="28364"/>
            <a:ext cx="71606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70711-0ABC-A742-97A9-5F3B6A4FE041}"/>
              </a:ext>
            </a:extLst>
          </p:cNvPr>
          <p:cNvSpPr/>
          <p:nvPr/>
        </p:nvSpPr>
        <p:spPr>
          <a:xfrm>
            <a:off x="-1" y="0"/>
            <a:ext cx="1983315" cy="6897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96D92-12C5-A54E-9A24-2686561BBD56}"/>
              </a:ext>
            </a:extLst>
          </p:cNvPr>
          <p:cNvSpPr/>
          <p:nvPr/>
        </p:nvSpPr>
        <p:spPr>
          <a:xfrm>
            <a:off x="1983316" y="4865673"/>
            <a:ext cx="7160684" cy="20496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08654-9928-E941-BDE0-7E51D0B0DFAF}"/>
              </a:ext>
            </a:extLst>
          </p:cNvPr>
          <p:cNvSpPr txBox="1"/>
          <p:nvPr/>
        </p:nvSpPr>
        <p:spPr>
          <a:xfrm>
            <a:off x="2300541" y="5013314"/>
            <a:ext cx="287806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3-Month SOFR rate is currently at 5.28%, a month over month decrease of 0.06%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3-Year SWAP rate has decreased to 3.97%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5-Year SWAP rate decreased and is currently 3.77%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BAE6B-D5FB-FD48-B333-22F0F5361118}"/>
              </a:ext>
            </a:extLst>
          </p:cNvPr>
          <p:cNvSpPr txBox="1"/>
          <p:nvPr/>
        </p:nvSpPr>
        <p:spPr>
          <a:xfrm>
            <a:off x="5495827" y="5009936"/>
            <a:ext cx="3450129" cy="17697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Recommendations: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 using floating rates for leases going forward to take advantage of the expected decrease in future interest rates.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CDA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fixed rate lease locks in the current, escalated interest rate for the duration of a lease.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D829-94F1-B446-9E10-0529C850BFE1}"/>
              </a:ext>
            </a:extLst>
          </p:cNvPr>
          <p:cNvSpPr txBox="1"/>
          <p:nvPr/>
        </p:nvSpPr>
        <p:spPr>
          <a:xfrm>
            <a:off x="2182465" y="351732"/>
            <a:ext cx="6762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 Rates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4D5B47E-16B5-7942-A194-AC5B8120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" y="5690766"/>
            <a:ext cx="1535176" cy="6482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79CE7D-340D-4245-ACAB-5C6CFF8E9389}"/>
              </a:ext>
            </a:extLst>
          </p:cNvPr>
          <p:cNvSpPr/>
          <p:nvPr/>
        </p:nvSpPr>
        <p:spPr>
          <a:xfrm flipH="1">
            <a:off x="5285134" y="5140468"/>
            <a:ext cx="45719" cy="138499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F57665-D435-9B4D-BE74-29B1D7D99178}"/>
              </a:ext>
            </a:extLst>
          </p:cNvPr>
          <p:cNvSpPr/>
          <p:nvPr/>
        </p:nvSpPr>
        <p:spPr>
          <a:xfrm>
            <a:off x="404651" y="15452"/>
            <a:ext cx="1174011" cy="4180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INTEREST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77D14C-5020-9B4E-85D4-10CC12E2324F}"/>
              </a:ext>
            </a:extLst>
          </p:cNvPr>
          <p:cNvSpPr txBox="1"/>
          <p:nvPr/>
        </p:nvSpPr>
        <p:spPr>
          <a:xfrm>
            <a:off x="4931520" y="6667982"/>
            <a:ext cx="420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Source:  FRED; ICE Benchmark Administration Limited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A4C67-D9FC-BFAC-2179-4621D4C157E6}"/>
              </a:ext>
            </a:extLst>
          </p:cNvPr>
          <p:cNvSpPr txBox="1"/>
          <p:nvPr/>
        </p:nvSpPr>
        <p:spPr>
          <a:xfrm>
            <a:off x="4117166" y="4629409"/>
            <a:ext cx="1333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Floating Index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ABA02-4972-491A-D833-FBE2AD712B7B}"/>
              </a:ext>
            </a:extLst>
          </p:cNvPr>
          <p:cNvSpPr txBox="1"/>
          <p:nvPr/>
        </p:nvSpPr>
        <p:spPr>
          <a:xfrm>
            <a:off x="5011091" y="4636288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Fixed Indices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6F7F1-B754-D56C-1F90-2C9F7702A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314" y="1148299"/>
            <a:ext cx="7087683" cy="348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0377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Merchants Fleet Final">
      <a:dk1>
        <a:sysClr val="windowText" lastClr="000000"/>
      </a:dk1>
      <a:lt1>
        <a:sysClr val="window" lastClr="FFFFFF"/>
      </a:lt1>
      <a:dk2>
        <a:srgbClr val="AA1E2D"/>
      </a:dk2>
      <a:lt2>
        <a:srgbClr val="E5E5E4"/>
      </a:lt2>
      <a:accent1>
        <a:srgbClr val="444546"/>
      </a:accent1>
      <a:accent2>
        <a:srgbClr val="727272"/>
      </a:accent2>
      <a:accent3>
        <a:srgbClr val="C0BEBE"/>
      </a:accent3>
      <a:accent4>
        <a:srgbClr val="154F7B"/>
      </a:accent4>
      <a:accent5>
        <a:srgbClr val="FCDA4B"/>
      </a:accent5>
      <a:accent6>
        <a:srgbClr val="51C8E8"/>
      </a:accent6>
      <a:hlink>
        <a:srgbClr val="0563C1"/>
      </a:hlink>
      <a:folHlink>
        <a:srgbClr val="954F72"/>
      </a:folHlink>
    </a:clrScheme>
    <a:fontScheme name="Merchants Fle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9d726f-f25c-4aa8-98f5-1435d580c79c">
      <UserInfo>
        <DisplayName>Brad M. Jacobs</DisplayName>
        <AccountId>56</AccountId>
        <AccountType/>
      </UserInfo>
      <UserInfo>
        <DisplayName>Michelle L. Dillman</DisplayName>
        <AccountId>115</AccountId>
        <AccountType/>
      </UserInfo>
      <UserInfo>
        <DisplayName>Lisa Forte</DisplayName>
        <AccountId>87</AccountId>
        <AccountType/>
      </UserInfo>
      <UserInfo>
        <DisplayName>Rhonda Schmidt</DisplayName>
        <AccountId>131</AccountId>
        <AccountType/>
      </UserInfo>
      <UserInfo>
        <DisplayName>Amanda Desmarais</DisplayName>
        <AccountId>14</AccountId>
        <AccountType/>
      </UserInfo>
      <UserInfo>
        <DisplayName>Jimmy Haines</DisplayName>
        <AccountId>13</AccountId>
        <AccountType/>
      </UserInfo>
      <UserInfo>
        <DisplayName>All Users (windows)</DisplayName>
        <AccountId>23</AccountId>
        <AccountType/>
      </UserInfo>
      <UserInfo>
        <DisplayName>SharingLinks.92877029-fcff-4aca-978a-639a8c08208e.Flexible.006c4ae0-48d8-445e-8a4d-8f1696cabf1d</DisplayName>
        <AccountId>29</AccountId>
        <AccountType/>
      </UserInfo>
      <UserInfo>
        <DisplayName>Jessica Stepanek</DisplayName>
        <AccountId>16</AccountId>
        <AccountType/>
      </UserInfo>
      <UserInfo>
        <DisplayName>Tracy Durocher</DisplayName>
        <AccountId>18</AccountId>
        <AccountType/>
      </UserInfo>
    </SharedWithUsers>
    <MediaLengthInSeconds xmlns="e35a3357-e6b6-4071-9e41-be60f7d4cc4e" xsi:nil="true"/>
    <TaxCatchAll xmlns="c79d726f-f25c-4aa8-98f5-1435d580c79c" xsi:nil="true"/>
    <lcf76f155ced4ddcb4097134ff3c332f xmlns="e35a3357-e6b6-4071-9e41-be60f7d4cc4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0EB666E8EC704CB65EFFF357C943F2" ma:contentTypeVersion="18" ma:contentTypeDescription="Create a new document." ma:contentTypeScope="" ma:versionID="6dd25a3032f01745b9be8f1ccb116d3a">
  <xsd:schema xmlns:xsd="http://www.w3.org/2001/XMLSchema" xmlns:xs="http://www.w3.org/2001/XMLSchema" xmlns:p="http://schemas.microsoft.com/office/2006/metadata/properties" xmlns:ns2="e35a3357-e6b6-4071-9e41-be60f7d4cc4e" xmlns:ns3="c79d726f-f25c-4aa8-98f5-1435d580c79c" targetNamespace="http://schemas.microsoft.com/office/2006/metadata/properties" ma:root="true" ma:fieldsID="9dc846bbc8c4a1762c423dc5f4089932" ns2:_="" ns3:_="">
    <xsd:import namespace="e35a3357-e6b6-4071-9e41-be60f7d4cc4e"/>
    <xsd:import namespace="c79d726f-f25c-4aa8-98f5-1435d580c7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a3357-e6b6-4071-9e41-be60f7d4cc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de1453-174a-4c1c-826a-fb03354f06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9d726f-f25c-4aa8-98f5-1435d580c7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f045ed9-72e7-4019-965d-de17640931d9}" ma:internalName="TaxCatchAll" ma:showField="CatchAllData" ma:web="c79d726f-f25c-4aa8-98f5-1435d580c7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71710E-042D-4F64-AFD4-392AB72E0CFB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e35a3357-e6b6-4071-9e41-be60f7d4cc4e"/>
    <ds:schemaRef ds:uri="http://schemas.openxmlformats.org/package/2006/metadata/core-properties"/>
    <ds:schemaRef ds:uri="c79d726f-f25c-4aa8-98f5-1435d580c79c"/>
    <ds:schemaRef ds:uri="http://schemas.microsoft.com/office/2006/metadata/properties"/>
    <ds:schemaRef ds:uri="http://www.w3.org/XML/1998/namespace"/>
    <ds:schemaRef ds:uri="http://purl.org/dc/terms/"/>
    <ds:schemaRef ds:uri="a0510def-0d82-499d-9cfb-a846caf21af0"/>
    <ds:schemaRef ds:uri="0a2d8aaf-0a77-4008-8599-514ee5ea3bee"/>
  </ds:schemaRefs>
</ds:datastoreItem>
</file>

<file path=customXml/itemProps2.xml><?xml version="1.0" encoding="utf-8"?>
<ds:datastoreItem xmlns:ds="http://schemas.openxmlformats.org/officeDocument/2006/customXml" ds:itemID="{D04F8E3A-BCB7-4ACF-BE47-B05CAEC1DB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5a3357-e6b6-4071-9e41-be60f7d4cc4e"/>
    <ds:schemaRef ds:uri="c79d726f-f25c-4aa8-98f5-1435d580c7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2EC13C-40A7-4497-ADC9-68EB6D197F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</TotalTime>
  <Words>706</Words>
  <Application>Microsoft Office PowerPoint</Application>
  <PresentationFormat>Letter Paper (8.5x11 in)</PresentationFormat>
  <Paragraphs>84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Calibri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Rogers</dc:creator>
  <cp:lastModifiedBy>Tyler Martin</cp:lastModifiedBy>
  <cp:revision>43</cp:revision>
  <dcterms:created xsi:type="dcterms:W3CDTF">2020-07-28T13:40:03Z</dcterms:created>
  <dcterms:modified xsi:type="dcterms:W3CDTF">2024-07-31T19:29:00Z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0x010100180EB666E8EC704CB65EFFF357C943F2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MediaServiceImageTags">
    <vt:lpwstr/>
  </property>
</Properties>
</file>